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Lobster" panose="020B0604020202020204" charset="-18"/>
      <p:regular r:id="rId10"/>
    </p:embeddedFont>
    <p:embeddedFont>
      <p:font typeface="Nunito" panose="020B0604020202020204" charset="-18"/>
      <p:regular r:id="rId11"/>
      <p:bold r:id="rId12"/>
      <p:italic r:id="rId13"/>
      <p:boldItalic r:id="rId14"/>
    </p:embeddedFont>
    <p:embeddedFont>
      <p:font typeface="Comfortaa" panose="020B0604020202020204" charset="0"/>
      <p:regular r:id="rId15"/>
      <p:bold r:id="rId16"/>
    </p:embeddedFont>
    <p:embeddedFont>
      <p:font typeface="Caveat" panose="020B0604020202020204" charset="-18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80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13309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141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026c09b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8026c09b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66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76c4519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76c4519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0658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76c4519c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76c4519c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8628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4b9b6dbe3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4b9b6dbe3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2601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76c4519c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76c4519c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1347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4b9b6dbe3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4b9b6dbe3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044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drive.google.com/file/d/1iF-Vw5G9GKP9ksopUGKlybsOZmUjhrSj/view?usp=sharing" TargetMode="External"/><Relationship Id="rId7" Type="http://schemas.openxmlformats.org/officeDocument/2006/relationships/hyperlink" Target="https://drive.google.com/file/d/19XxQLfot7rdDxe8xQ5WJ5OJs6rIQfhby/view?usp=shar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rive.google.com/file/d/1hYKvSeqQ0TamOnFqI-6vdKGwMDX12AcD/view?usp=sharing" TargetMode="External"/><Relationship Id="rId5" Type="http://schemas.openxmlformats.org/officeDocument/2006/relationships/hyperlink" Target="https://drive.google.com/file/d/1dodtUe1IeY6IITXz-2UYg1SykQZUuhwi/view?usp=sharing" TargetMode="External"/><Relationship Id="rId4" Type="http://schemas.openxmlformats.org/officeDocument/2006/relationships/hyperlink" Target="https://drive.google.com/file/d/1n_6zFocAtGc647JaTC5Smd81nBCfQYAZ/view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053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279725" y="1564975"/>
            <a:ext cx="6849600" cy="2378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reflection stA="94000" endPos="8000" dist="28575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aveat"/>
                <a:ea typeface="Caveat"/>
                <a:cs typeface="Caveat"/>
                <a:sym typeface="Caveat"/>
              </a:rPr>
              <a:t>      Nauka i zabawa uczniów klasy pierwszej w czasie zdalnego nauczania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1564050" y="3062725"/>
            <a:ext cx="7209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Szkoła Podstawowa im.Arki Bożka w ZSP w Chróścinie</a:t>
            </a:r>
            <a:endParaRPr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1451100" y="4827900"/>
            <a:ext cx="6241800" cy="3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000">
                <a:solidFill>
                  <a:srgbClr val="000000"/>
                </a:solidFill>
              </a:rPr>
              <a:t>Kwiecień-Maj 2020 r.</a:t>
            </a:r>
            <a:endParaRPr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1149650" y="1104450"/>
            <a:ext cx="6861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Uczniowie klasy pierwszej i ich Rodzice</a:t>
            </a:r>
            <a:br>
              <a:rPr lang="pl">
                <a:solidFill>
                  <a:srgbClr val="FFFFFF"/>
                </a:solidFill>
              </a:rPr>
            </a:br>
            <a:r>
              <a:rPr lang="pl">
                <a:solidFill>
                  <a:srgbClr val="FFFFFF"/>
                </a:solidFill>
              </a:rPr>
              <a:t> to prawdziwi bohaterowie nauczania </a:t>
            </a:r>
            <a:br>
              <a:rPr lang="pl">
                <a:solidFill>
                  <a:srgbClr val="FFFFFF"/>
                </a:solidFill>
              </a:rPr>
            </a:br>
            <a:r>
              <a:rPr lang="pl">
                <a:solidFill>
                  <a:srgbClr val="FFFFFF"/>
                </a:solidFill>
              </a:rPr>
              <a:t>w czasie pandemii. Jako wychowawczyni miałam przyjemność pierwsza obserwować efekty ich zaangażowania. Teraz przyszedł czas, by się tym </a:t>
            </a:r>
            <a:br>
              <a:rPr lang="pl">
                <a:solidFill>
                  <a:srgbClr val="FFFFFF"/>
                </a:solidFill>
              </a:rPr>
            </a:br>
            <a:r>
              <a:rPr lang="pl">
                <a:solidFill>
                  <a:srgbClr val="FFFFFF"/>
                </a:solidFill>
              </a:rPr>
              <a:t>z Wami podzielić.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0" y="-44525"/>
            <a:ext cx="1814700" cy="518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l="10110" r="13465" b="8349"/>
          <a:stretch/>
        </p:blipFill>
        <p:spPr>
          <a:xfrm>
            <a:off x="4275" y="0"/>
            <a:ext cx="1718700" cy="27894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0" y="2959875"/>
            <a:ext cx="194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Lobster"/>
                <a:ea typeface="Lobster"/>
                <a:cs typeface="Lobster"/>
                <a:sym typeface="Lobster"/>
              </a:rPr>
              <a:t>Aktywność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Lobster"/>
                <a:ea typeface="Lobster"/>
                <a:cs typeface="Lobster"/>
                <a:sym typeface="Lobster"/>
              </a:rPr>
              <a:t>plastyczna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4700" y="0"/>
            <a:ext cx="736226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/>
          <p:nvPr/>
        </p:nvSpPr>
        <p:spPr>
          <a:xfrm>
            <a:off x="0" y="-44525"/>
            <a:ext cx="9144000" cy="126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83100" y="228825"/>
            <a:ext cx="369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mfortaa"/>
                <a:ea typeface="Comfortaa"/>
                <a:cs typeface="Comfortaa"/>
                <a:sym typeface="Comfortaa"/>
              </a:rPr>
              <a:t>Zajęcia techniczne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b="32975"/>
          <a:stretch/>
        </p:blipFill>
        <p:spPr>
          <a:xfrm>
            <a:off x="5439925" y="0"/>
            <a:ext cx="3581011" cy="115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1267275"/>
            <a:ext cx="9002846" cy="38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5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/>
          <p:nvPr/>
        </p:nvSpPr>
        <p:spPr>
          <a:xfrm>
            <a:off x="0" y="-44525"/>
            <a:ext cx="1993200" cy="518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2025" y="685563"/>
            <a:ext cx="205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Nunito"/>
                <a:ea typeface="Nunito"/>
                <a:cs typeface="Nunito"/>
                <a:sym typeface="Nunito"/>
              </a:rPr>
              <a:t>Aktywność ruchowa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3">
            <a:alphaModFix/>
          </a:blip>
          <a:srcRect b="9239"/>
          <a:stretch/>
        </p:blipFill>
        <p:spPr>
          <a:xfrm>
            <a:off x="89213" y="1803313"/>
            <a:ext cx="1749874" cy="173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3200" y="0"/>
            <a:ext cx="7101576" cy="508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/>
          <p:nvPr/>
        </p:nvSpPr>
        <p:spPr>
          <a:xfrm>
            <a:off x="0" y="3950900"/>
            <a:ext cx="9144000" cy="119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131375" y="4103300"/>
            <a:ext cx="8837700" cy="9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900" b="1">
                <a:solidFill>
                  <a:srgbClr val="000000"/>
                </a:solidFill>
              </a:rPr>
              <a:t>Zapraszam do wysłuchania hymnu w wykonaniu uczniów naszej klasy: </a:t>
            </a:r>
            <a:endParaRPr sz="900" b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900" b="1" u="sng">
                <a:solidFill>
                  <a:srgbClr val="0097A7"/>
                </a:solidFill>
                <a:hlinkClick r:id="rId3"/>
              </a:rPr>
              <a:t>https://drive.google.com/file/d/1iF-Vw5G9GKP9ksopUGKlybsOZmUjhrSj/view?usp=sharing</a:t>
            </a:r>
            <a:endParaRPr sz="900" b="1" u="sng">
              <a:solidFill>
                <a:srgbClr val="0097A7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900" b="1" u="sng">
                <a:solidFill>
                  <a:srgbClr val="0097A7"/>
                </a:solidFill>
                <a:hlinkClick r:id="rId4"/>
              </a:rPr>
              <a:t>https://drive.google.com/file/d/1n_6zFocAtGc647JaTC5Smd81nBCfQYAZ/view?usp=sharing</a:t>
            </a:r>
            <a:endParaRPr sz="900" b="1" u="sng">
              <a:solidFill>
                <a:srgbClr val="0097A7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900" b="1" u="sng">
                <a:solidFill>
                  <a:srgbClr val="0097A7"/>
                </a:solidFill>
                <a:hlinkClick r:id="rId5"/>
              </a:rPr>
              <a:t>https://drive.google.com/file/d/1dodtUe1IeY6IITXz-2UYg1SykQZUuhwi/view?usp=sharing</a:t>
            </a:r>
            <a:endParaRPr sz="900" b="1" u="sng">
              <a:solidFill>
                <a:srgbClr val="0097A7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900" b="1" u="sng">
                <a:solidFill>
                  <a:srgbClr val="0097A7"/>
                </a:solidFill>
                <a:hlinkClick r:id="rId6"/>
              </a:rPr>
              <a:t>https://drive.google.com/file/d/1hYKvSeqQ0TamOnFqI-6vdKGwMDX12AcD/view?usp=sharing</a:t>
            </a:r>
            <a:endParaRPr sz="900" b="1" u="sng">
              <a:solidFill>
                <a:srgbClr val="0097A7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900" b="1" u="sng">
                <a:solidFill>
                  <a:srgbClr val="0097A7"/>
                </a:solidFill>
                <a:hlinkClick r:id="rId7"/>
              </a:rPr>
              <a:t>https://drive.google.com/file/d/19XxQLfot7rdDxe8xQ5WJ5OJs6rIQfhby/view?usp=sharing</a:t>
            </a:r>
            <a:endParaRPr sz="900" b="1">
              <a:solidFill>
                <a:srgbClr val="000000"/>
              </a:solidFill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0"/>
            <a:ext cx="9144001" cy="3954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Pokaz na ekranie (16:9)</PresentationFormat>
  <Paragraphs>14</Paragraphs>
  <Slides>7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4" baseType="lpstr">
      <vt:lpstr>Lobster</vt:lpstr>
      <vt:lpstr>Arial</vt:lpstr>
      <vt:lpstr>Courier New</vt:lpstr>
      <vt:lpstr>Nunito</vt:lpstr>
      <vt:lpstr>Comfortaa</vt:lpstr>
      <vt:lpstr>Caveat</vt:lpstr>
      <vt:lpstr>Simple Light</vt:lpstr>
      <vt:lpstr>      Nauka i zabawa uczniów klasy pierwszej w czasie zdalnego nauczania</vt:lpstr>
      <vt:lpstr>Prezentacja programu PowerPoint</vt:lpstr>
      <vt:lpstr>Aktywność plastyczna</vt:lpstr>
      <vt:lpstr>Zajęcia techniczne</vt:lpstr>
      <vt:lpstr>Prezentacja programu PowerPoint</vt:lpstr>
      <vt:lpstr>Aktywność ruchowa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Nauka i zabawa uczniów klasy pierwszej w czasie zdalnego nauczania</dc:title>
  <dc:creator>Bogumila Plotnicka</dc:creator>
  <cp:lastModifiedBy>Bogumila Plotnicka</cp:lastModifiedBy>
  <cp:revision>2</cp:revision>
  <dcterms:modified xsi:type="dcterms:W3CDTF">2020-05-09T16:06:23Z</dcterms:modified>
</cp:coreProperties>
</file>