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2" r:id="rId1"/>
  </p:sldMasterIdLst>
  <p:notesMasterIdLst>
    <p:notesMasterId r:id="rId16"/>
  </p:notesMasterIdLst>
  <p:sldIdLst>
    <p:sldId id="256" r:id="rId2"/>
    <p:sldId id="276" r:id="rId3"/>
    <p:sldId id="278" r:id="rId4"/>
    <p:sldId id="279" r:id="rId5"/>
    <p:sldId id="277" r:id="rId6"/>
    <p:sldId id="257" r:id="rId7"/>
    <p:sldId id="275" r:id="rId8"/>
    <p:sldId id="274" r:id="rId9"/>
    <p:sldId id="280" r:id="rId10"/>
    <p:sldId id="281" r:id="rId11"/>
    <p:sldId id="283" r:id="rId12"/>
    <p:sldId id="282" r:id="rId13"/>
    <p:sldId id="270" r:id="rId14"/>
    <p:sldId id="27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8D0339-F855-41A0-BD1D-424CA59C5183}" type="datetimeFigureOut">
              <a:rPr lang="pl-PL" smtClean="0"/>
              <a:t>05.06.2020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6C4230-09DF-445E-8704-80D5068A3D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597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FF91D57-4588-4F0B-A518-072CCCF59596}" type="slidenum">
              <a:rPr lang="pl-PL" altLang="pl-PL"/>
              <a:pPr>
                <a:spcBef>
                  <a:spcPct val="0"/>
                </a:spcBef>
              </a:pPr>
              <a:t>7</a:t>
            </a:fld>
            <a:endParaRPr lang="pl-PL" altLang="pl-PL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pl-PL" altLang="pl-PL" smtClean="0">
                <a:latin typeface="Arial" panose="020B0604020202020204" pitchFamily="34" charset="0"/>
              </a:rPr>
              <a:t>Uczucia- powstają z czasem, w dużo bardziej skomplikowany sposób niż emocje. Możemy nad nimi zapanować zmieniając nasz sposób myślenia.</a:t>
            </a:r>
          </a:p>
        </p:txBody>
      </p:sp>
    </p:spTree>
    <p:extLst>
      <p:ext uri="{BB962C8B-B14F-4D97-AF65-F5344CB8AC3E}">
        <p14:creationId xmlns:p14="http://schemas.microsoft.com/office/powerpoint/2010/main" val="978536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6/5/2020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901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6/5/2020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74984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6/5/2020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1481524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6/5/2020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941778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6/5/2020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9868136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6/5/2020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67930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6/5/2020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554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6/5/2020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0957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762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6/5/2020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228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6/5/2020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320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6/5/2020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723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6/5/2020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837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6/5/2020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819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6/5/2020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400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6/5/2020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376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6/5/2020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3193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6/5/2020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46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/>
              <a:t>Zajęcia podnoszące kompetencje emocjonalno-społeczne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200" b="1" dirty="0"/>
              <a:t>Temat</a:t>
            </a:r>
            <a:r>
              <a:rPr lang="pl-PL" sz="3200" b="1" dirty="0" smtClean="0"/>
              <a:t>: Co to są emocje i jak je wyrażamy?</a:t>
            </a:r>
            <a:endParaRPr lang="pl-PL" sz="3200" b="1" dirty="0"/>
          </a:p>
        </p:txBody>
      </p:sp>
    </p:spTree>
    <p:extLst>
      <p:ext uri="{BB962C8B-B14F-4D97-AF65-F5344CB8AC3E}">
        <p14:creationId xmlns:p14="http://schemas.microsoft.com/office/powerpoint/2010/main" val="8092787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Ćwiczenie "Rozpoznaj emocje"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6956" y="1559890"/>
            <a:ext cx="7079524" cy="5298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996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Zastanów się, czy wiesz, jak wyglądają te emocje?:</a:t>
            </a:r>
            <a:endParaRPr lang="pl-PL" b="1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b="1" dirty="0"/>
              <a:t>RADOŚĆ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r>
              <a:rPr lang="pl-PL" b="1" dirty="0"/>
              <a:t>ZDZIWIENIE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 </a:t>
            </a:r>
            <a:endParaRPr lang="pl-PL" dirty="0"/>
          </a:p>
          <a:p>
            <a:r>
              <a:rPr lang="pl-PL" b="1" dirty="0"/>
              <a:t>SMUTEK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 </a:t>
            </a:r>
            <a:endParaRPr lang="pl-PL" dirty="0"/>
          </a:p>
          <a:p>
            <a:r>
              <a:rPr lang="pl-PL" b="1" dirty="0"/>
              <a:t>GNIEW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r>
              <a:rPr lang="pl-PL" b="1" dirty="0"/>
              <a:t>WSTRĘT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 </a:t>
            </a:r>
            <a:endParaRPr lang="pl-PL" dirty="0"/>
          </a:p>
          <a:p>
            <a:r>
              <a:rPr lang="pl-PL" b="1" dirty="0"/>
              <a:t>STRACH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649331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Ćwiczenie – zastanów się i dokończ zdanie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Dzisiaj </a:t>
            </a:r>
            <a:r>
              <a:rPr lang="pl-PL" sz="2400" dirty="0" smtClean="0"/>
              <a:t>czułem/czułam </a:t>
            </a:r>
            <a:r>
              <a:rPr lang="pl-PL" sz="2400" dirty="0"/>
              <a:t>się.....................................................</a:t>
            </a:r>
          </a:p>
        </p:txBody>
      </p:sp>
    </p:spTree>
    <p:extLst>
      <p:ext uri="{BB962C8B-B14F-4D97-AF65-F5344CB8AC3E}">
        <p14:creationId xmlns:p14="http://schemas.microsoft.com/office/powerpoint/2010/main" val="8063393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1830" y="2256541"/>
            <a:ext cx="8460970" cy="3416300"/>
          </a:xfrm>
        </p:spPr>
        <p:txBody>
          <a:bodyPr/>
          <a:lstStyle/>
          <a:p>
            <a:r>
              <a:rPr lang="pl-PL" i="1" dirty="0"/>
              <a:t>Dziękuję za uwagę.</a:t>
            </a:r>
          </a:p>
          <a:p>
            <a:r>
              <a:rPr lang="pl-PL" dirty="0" smtClean="0"/>
              <a:t>Wszelkie </a:t>
            </a:r>
            <a:r>
              <a:rPr lang="pl-PL" dirty="0"/>
              <a:t>pytania proszę kierować na adres kedzierska-woźniak@wp.pl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266661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25583" y="722176"/>
            <a:ext cx="10515600" cy="1325563"/>
          </a:xfrm>
        </p:spPr>
        <p:txBody>
          <a:bodyPr>
            <a:normAutofit/>
          </a:bodyPr>
          <a:lstStyle/>
          <a:p>
            <a:r>
              <a:rPr lang="pl-PL" sz="1800" b="1" dirty="0"/>
              <a:t>Bibliografia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922482" y="1827160"/>
            <a:ext cx="10363826" cy="3424107"/>
          </a:xfrm>
        </p:spPr>
        <p:txBody>
          <a:bodyPr>
            <a:normAutofit/>
          </a:bodyPr>
          <a:lstStyle/>
          <a:p>
            <a:r>
              <a:rPr lang="pl-PL" sz="1400" i="1" dirty="0" smtClean="0"/>
              <a:t>B</a:t>
            </a:r>
            <a:r>
              <a:rPr lang="pl-PL" sz="1400" i="1" dirty="0"/>
              <a:t>. </a:t>
            </a:r>
            <a:r>
              <a:rPr lang="pl-PL" sz="1400" i="1" dirty="0" err="1"/>
              <a:t>Wojciszke</a:t>
            </a:r>
            <a:r>
              <a:rPr lang="pl-PL" sz="1400" i="1" dirty="0"/>
              <a:t> „Psychologia społeczna”</a:t>
            </a:r>
          </a:p>
          <a:p>
            <a:r>
              <a:rPr lang="pl-PL" sz="1400" i="1" dirty="0"/>
              <a:t>E. Aronson „Psychologia społeczna. Serce i umysł</a:t>
            </a:r>
            <a:r>
              <a:rPr lang="pl-PL" sz="1400" i="1" dirty="0" smtClean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64141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i="1" dirty="0" smtClean="0"/>
              <a:t>Spróbuj odpowiedzieć na pytanie.</a:t>
            </a:r>
            <a:br>
              <a:rPr lang="pl-PL" b="1" i="1" dirty="0" smtClean="0"/>
            </a:br>
            <a:r>
              <a:rPr lang="pl-PL" b="1" i="1" dirty="0"/>
              <a:t>Jak się dzisiaj czujesz?</a:t>
            </a:r>
            <a:r>
              <a:rPr lang="pl-PL" dirty="0"/>
              <a:t/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Czuję się jak…………………………………………….</a:t>
            </a:r>
          </a:p>
        </p:txBody>
      </p:sp>
    </p:spTree>
    <p:extLst>
      <p:ext uri="{BB962C8B-B14F-4D97-AF65-F5344CB8AC3E}">
        <p14:creationId xmlns:p14="http://schemas.microsoft.com/office/powerpoint/2010/main" val="1497315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Zastanów się na pytaniami: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/>
              <a:t>- Co to są emocje?</a:t>
            </a:r>
          </a:p>
          <a:p>
            <a:r>
              <a:rPr lang="pl-PL" sz="2400" dirty="0"/>
              <a:t>- Od czego zależą?</a:t>
            </a:r>
          </a:p>
          <a:p>
            <a:r>
              <a:rPr lang="pl-PL" sz="2400" dirty="0"/>
              <a:t>- Na co mają wpływ?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71327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Ćwiczenie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b="1" u="sng" dirty="0" smtClean="0"/>
              <a:t>Spróbuj utworzyć podział emocji </a:t>
            </a:r>
            <a:r>
              <a:rPr lang="pl-PL" sz="2400" b="1" u="sng" dirty="0"/>
              <a:t>na przyjemne </a:t>
            </a:r>
            <a:r>
              <a:rPr lang="pl-PL" sz="2400" b="1" u="sng" dirty="0" smtClean="0"/>
              <a:t>                           i nieprzyjemne</a:t>
            </a:r>
          </a:p>
          <a:p>
            <a:r>
              <a:rPr lang="pl-PL" sz="2400" dirty="0" smtClean="0"/>
              <a:t>Podaj przykłady ze swojego życia </a:t>
            </a:r>
            <a:r>
              <a:rPr lang="pl-PL" sz="2400" dirty="0"/>
              <a:t>codziennego!</a:t>
            </a:r>
          </a:p>
          <a:p>
            <a:r>
              <a:rPr lang="pl-PL" sz="2400" dirty="0"/>
              <a:t>(np. radość dziecka na widok mamy; smutek z powodu złej oceny)</a:t>
            </a:r>
          </a:p>
        </p:txBody>
      </p:sp>
    </p:spTree>
    <p:extLst>
      <p:ext uri="{BB962C8B-B14F-4D97-AF65-F5344CB8AC3E}">
        <p14:creationId xmlns:p14="http://schemas.microsoft.com/office/powerpoint/2010/main" val="21019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b="1" dirty="0"/>
              <a:t>Emocje – świadome lub nieświadome silne, względnie nietrwałe, gwałtowne uczucia o silnym zabarwieniu i charakterze pobudzenia pozytywnego lub negatywnego, poprzedzone jakimś wydarzeniem i ukierunkowane. Np. gniew, wzruszenie, trema.</a:t>
            </a:r>
            <a:br>
              <a:rPr lang="pl-PL" sz="2400" b="1" dirty="0"/>
            </a:br>
            <a:endParaRPr lang="pl-PL" sz="2400" b="1" dirty="0"/>
          </a:p>
          <a:p>
            <a:r>
              <a:rPr lang="pl-PL" sz="2400" b="1" dirty="0"/>
              <a:t>Najprościej: Emocje – czyli to, co odczuwamy, przeżywamy.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82509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dirty="0">
                <a:solidFill>
                  <a:schemeClr val="tx1"/>
                </a:solidFill>
              </a:rPr>
              <a:t>Co to jest emocja?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pl-PL" altLang="pl-PL" sz="28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Jest zwykle wynikiem świadomej lub nieświadomej oceny zdarzenia jako istotnie wpływającego na cele lub interesy </a:t>
            </a:r>
            <a:r>
              <a:rPr lang="pl-PL" altLang="pl-PL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podmiotu.</a:t>
            </a:r>
            <a:r>
              <a:rPr lang="pl-PL" altLang="pl-PL" sz="2800" dirty="0" smtClean="0"/>
              <a:t> </a:t>
            </a:r>
          </a:p>
          <a:p>
            <a:r>
              <a:rPr lang="pl-PL" sz="2800" b="1" dirty="0"/>
              <a:t>Jest zwykle doświadczana jako szczególny rodzaj stanu psychicznego. </a:t>
            </a:r>
          </a:p>
          <a:p>
            <a:r>
              <a:rPr lang="pl-PL" sz="2800" b="1" dirty="0"/>
              <a:t>Często towarzyszą jej lub następują po niej zmiany somatyczne, ekspresje mimiczne i pantomimiczne oraz reakcje o charakterze behawioralnym. </a:t>
            </a:r>
          </a:p>
          <a:p>
            <a:pPr>
              <a:defRPr/>
            </a:pPr>
            <a:endParaRPr lang="pl-PL" altLang="pl-PL" sz="2800" dirty="0"/>
          </a:p>
        </p:txBody>
      </p:sp>
    </p:spTree>
    <p:extLst>
      <p:ext uri="{BB962C8B-B14F-4D97-AF65-F5344CB8AC3E}">
        <p14:creationId xmlns:p14="http://schemas.microsoft.com/office/powerpoint/2010/main" val="1485604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2750185" y="2021024"/>
            <a:ext cx="3937998" cy="293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30000"/>
              </a:spcBef>
              <a:buFontTx/>
              <a:buNone/>
            </a:pPr>
            <a:r>
              <a:rPr lang="pl-PL" altLang="pl-PL" sz="2800" b="1" dirty="0">
                <a:latin typeface="Elephant" panose="02020904090505020303" pitchFamily="18" charset="0"/>
              </a:rPr>
              <a:t>Emocje – odczuwamy je niezależnie 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pl-PL" altLang="pl-PL" sz="2800" b="1" dirty="0">
                <a:latin typeface="Elephant" panose="02020904090505020303" pitchFamily="18" charset="0"/>
              </a:rPr>
              <a:t>od samego siebie. 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pl-PL" altLang="pl-PL" sz="2800" b="1" dirty="0">
                <a:latin typeface="Elephant" panose="02020904090505020303" pitchFamily="18" charset="0"/>
              </a:rPr>
              <a:t>Są neutralne i są naszą reakcją na to, co się stało.</a:t>
            </a:r>
          </a:p>
        </p:txBody>
      </p:sp>
      <p:sp>
        <p:nvSpPr>
          <p:cNvPr id="6147" name="Rectangle 5"/>
          <p:cNvSpPr>
            <a:spLocks noChangeArrowheads="1"/>
          </p:cNvSpPr>
          <p:nvPr/>
        </p:nvSpPr>
        <p:spPr bwMode="auto">
          <a:xfrm>
            <a:off x="7315199" y="2021024"/>
            <a:ext cx="4492943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800" dirty="0">
                <a:latin typeface="Elephant" panose="02020904090505020303" pitchFamily="18" charset="0"/>
              </a:rPr>
              <a:t>Uczucia- powstają z czasem, w dużo bardziej skomplikowany sposób niż emocje.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800" dirty="0">
                <a:latin typeface="Elephant" panose="02020904090505020303" pitchFamily="18" charset="0"/>
              </a:rPr>
              <a:t>Możemy nad nimi zapanować zmieniając nasz sposób myślenia</a:t>
            </a:r>
          </a:p>
        </p:txBody>
      </p:sp>
    </p:spTree>
    <p:extLst>
      <p:ext uri="{BB962C8B-B14F-4D97-AF65-F5344CB8AC3E}">
        <p14:creationId xmlns:p14="http://schemas.microsoft.com/office/powerpoint/2010/main" val="2265715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4400" b="1" dirty="0" smtClean="0"/>
              <a:t>Emocje</a:t>
            </a:r>
            <a:endParaRPr lang="pl-PL" sz="4400" b="1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/>
            <a:r>
              <a:rPr lang="pl-PL" altLang="pl-PL" b="1" dirty="0">
                <a:solidFill>
                  <a:srgbClr val="33CCFF"/>
                </a:solidFill>
              </a:rPr>
              <a:t>Radość</a:t>
            </a:r>
          </a:p>
          <a:p>
            <a:pPr algn="ctr"/>
            <a:r>
              <a:rPr lang="pl-PL" altLang="pl-PL" b="1" dirty="0">
                <a:solidFill>
                  <a:srgbClr val="33CCFF"/>
                </a:solidFill>
              </a:rPr>
              <a:t>Złość</a:t>
            </a:r>
          </a:p>
          <a:p>
            <a:pPr algn="ctr"/>
            <a:r>
              <a:rPr lang="pl-PL" altLang="pl-PL" b="1" dirty="0">
                <a:solidFill>
                  <a:srgbClr val="33CCFF"/>
                </a:solidFill>
              </a:rPr>
              <a:t>Smutek</a:t>
            </a:r>
          </a:p>
          <a:p>
            <a:pPr algn="ctr"/>
            <a:r>
              <a:rPr lang="pl-PL" altLang="pl-PL" b="1" dirty="0">
                <a:solidFill>
                  <a:srgbClr val="33CCFF"/>
                </a:solidFill>
              </a:rPr>
              <a:t>Strach</a:t>
            </a:r>
          </a:p>
          <a:p>
            <a:pPr algn="ctr"/>
            <a:r>
              <a:rPr lang="pl-PL" altLang="pl-PL" b="1" dirty="0">
                <a:solidFill>
                  <a:srgbClr val="33CCFF"/>
                </a:solidFill>
              </a:rPr>
              <a:t>Żal</a:t>
            </a:r>
          </a:p>
          <a:p>
            <a:pPr algn="ctr"/>
            <a:r>
              <a:rPr lang="pl-PL" altLang="pl-PL" b="1" dirty="0">
                <a:solidFill>
                  <a:srgbClr val="33CCFF"/>
                </a:solidFill>
              </a:rPr>
              <a:t>Wstyd</a:t>
            </a:r>
          </a:p>
          <a:p>
            <a:pPr algn="ctr"/>
            <a:r>
              <a:rPr lang="pl-PL" altLang="pl-PL" b="1" dirty="0">
                <a:solidFill>
                  <a:srgbClr val="33CCFF"/>
                </a:solidFill>
              </a:rPr>
              <a:t>Lęk</a:t>
            </a:r>
          </a:p>
          <a:p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l-PL" sz="4400" b="1" dirty="0" smtClean="0"/>
              <a:t>Uczucia</a:t>
            </a:r>
            <a:endParaRPr lang="pl-PL" sz="4400" b="1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ctr"/>
            <a:r>
              <a:rPr lang="pl-PL" altLang="pl-PL" b="1" dirty="0">
                <a:solidFill>
                  <a:schemeClr val="accent2"/>
                </a:solidFill>
              </a:rPr>
              <a:t>Miłość</a:t>
            </a:r>
          </a:p>
          <a:p>
            <a:pPr algn="ctr"/>
            <a:r>
              <a:rPr lang="pl-PL" altLang="pl-PL" b="1" dirty="0">
                <a:solidFill>
                  <a:schemeClr val="accent2"/>
                </a:solidFill>
              </a:rPr>
              <a:t>Nienawiść</a:t>
            </a:r>
          </a:p>
          <a:p>
            <a:pPr algn="ctr"/>
            <a:r>
              <a:rPr lang="pl-PL" altLang="pl-PL" b="1" dirty="0">
                <a:solidFill>
                  <a:schemeClr val="accent2"/>
                </a:solidFill>
              </a:rPr>
              <a:t>Pogarda</a:t>
            </a:r>
          </a:p>
          <a:p>
            <a:pPr algn="ctr"/>
            <a:r>
              <a:rPr lang="pl-PL" altLang="pl-PL" b="1" dirty="0">
                <a:solidFill>
                  <a:schemeClr val="accent2"/>
                </a:solidFill>
              </a:rPr>
              <a:t>Zazdrość</a:t>
            </a:r>
          </a:p>
          <a:p>
            <a:pPr algn="ctr"/>
            <a:r>
              <a:rPr lang="pl-PL" altLang="pl-PL" b="1" dirty="0">
                <a:solidFill>
                  <a:schemeClr val="accent2"/>
                </a:solidFill>
              </a:rPr>
              <a:t>Zawiść</a:t>
            </a:r>
          </a:p>
          <a:p>
            <a:pPr algn="ctr"/>
            <a:r>
              <a:rPr lang="pl-PL" altLang="pl-PL" b="1" dirty="0">
                <a:solidFill>
                  <a:schemeClr val="accent2"/>
                </a:solidFill>
              </a:rPr>
              <a:t>Współczucie</a:t>
            </a:r>
          </a:p>
          <a:p>
            <a:pPr algn="ctr"/>
            <a:r>
              <a:rPr lang="pl-PL" altLang="pl-PL" b="1" dirty="0">
                <a:solidFill>
                  <a:schemeClr val="accent2"/>
                </a:solidFill>
              </a:rPr>
              <a:t>Przyjaźń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80209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Jak wyrażasz swoje </a:t>
            </a:r>
            <a:r>
              <a:rPr lang="pl-PL" b="1" dirty="0" smtClean="0"/>
              <a:t>emocje? - ćwiczenie</a:t>
            </a:r>
            <a:endParaRPr lang="pl-PL" dirty="0"/>
          </a:p>
        </p:txBody>
      </p:sp>
      <p:sp>
        <p:nvSpPr>
          <p:cNvPr id="7" name="Symbol zastępczy zawartości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800" dirty="0"/>
              <a:t>- Gdy jestem szczęśliwy, to ........................</a:t>
            </a:r>
            <a:br>
              <a:rPr lang="pl-PL" sz="2800" dirty="0"/>
            </a:br>
            <a:r>
              <a:rPr lang="pl-PL" sz="2800" dirty="0"/>
              <a:t>- Gdy się boję, to .........................................</a:t>
            </a:r>
            <a:br>
              <a:rPr lang="pl-PL" sz="2800" dirty="0"/>
            </a:br>
            <a:r>
              <a:rPr lang="pl-PL" sz="2800" dirty="0"/>
              <a:t>- Gdy słyszę dzwonek szkolny, to ...............</a:t>
            </a:r>
          </a:p>
          <a:p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613440374"/>
      </p:ext>
    </p:extLst>
  </p:cSld>
  <p:clrMapOvr>
    <a:masterClrMapping/>
  </p:clrMapOvr>
</p:sld>
</file>

<file path=ppt/theme/theme1.xml><?xml version="1.0" encoding="utf-8"?>
<a:theme xmlns:a="http://schemas.openxmlformats.org/drawingml/2006/main" name="Smuga">
  <a:themeElements>
    <a:clrScheme name="Czerwony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Smug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mug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45</TotalTime>
  <Words>364</Words>
  <Application>Microsoft Office PowerPoint</Application>
  <PresentationFormat>Panoramiczny</PresentationFormat>
  <Paragraphs>63</Paragraphs>
  <Slides>14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21" baseType="lpstr">
      <vt:lpstr>Arial</vt:lpstr>
      <vt:lpstr>Calibri</vt:lpstr>
      <vt:lpstr>Century Gothic</vt:lpstr>
      <vt:lpstr>Elephant</vt:lpstr>
      <vt:lpstr>Times New Roman</vt:lpstr>
      <vt:lpstr>Wingdings 3</vt:lpstr>
      <vt:lpstr>Smuga</vt:lpstr>
      <vt:lpstr>Zajęcia podnoszące kompetencje emocjonalno-społeczne</vt:lpstr>
      <vt:lpstr>Spróbuj odpowiedzieć na pytanie. Jak się dzisiaj czujesz?  </vt:lpstr>
      <vt:lpstr>Zastanów się na pytaniami:</vt:lpstr>
      <vt:lpstr>Ćwiczenie</vt:lpstr>
      <vt:lpstr>Prezentacja programu PowerPoint</vt:lpstr>
      <vt:lpstr>Co to jest emocja?</vt:lpstr>
      <vt:lpstr>Prezentacja programu PowerPoint</vt:lpstr>
      <vt:lpstr>Prezentacja programu PowerPoint</vt:lpstr>
      <vt:lpstr>Jak wyrażasz swoje emocje? - ćwiczenie</vt:lpstr>
      <vt:lpstr>Ćwiczenie "Rozpoznaj emocje"</vt:lpstr>
      <vt:lpstr>Zastanów się, czy wiesz, jak wyglądają te emocje?:</vt:lpstr>
      <vt:lpstr>Ćwiczenie – zastanów się i dokończ zdanie</vt:lpstr>
      <vt:lpstr>Prezentacja programu PowerPoint</vt:lpstr>
      <vt:lpstr>Bibliografia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Zajęcia podnoszące kompetencje emocjonalno-społeczne</dc:title>
  <dc:creator>Admin</dc:creator>
  <cp:lastModifiedBy>Admin</cp:lastModifiedBy>
  <cp:revision>11</cp:revision>
  <dcterms:created xsi:type="dcterms:W3CDTF">2020-04-29T09:23:38Z</dcterms:created>
  <dcterms:modified xsi:type="dcterms:W3CDTF">2020-06-05T07:45:56Z</dcterms:modified>
</cp:coreProperties>
</file>