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7" r:id="rId4"/>
    <p:sldId id="280" r:id="rId5"/>
    <p:sldId id="282" r:id="rId6"/>
    <p:sldId id="283" r:id="rId7"/>
    <p:sldId id="288" r:id="rId8"/>
    <p:sldId id="284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 varScale="1">
        <p:scale>
          <a:sx n="83" d="100"/>
          <a:sy n="83" d="100"/>
        </p:scale>
        <p:origin x="143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6480" y="273629"/>
            <a:ext cx="8196480" cy="111899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095500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6543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097088" cy="454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1FEFE-F1DC-4714-AAB2-41A9555B61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6198E-041D-4501-AA22-D213013CD473}" type="datetimeFigureOut">
              <a:rPr lang="pl-PL" smtClean="0"/>
              <a:pPr/>
              <a:t>26.03.2020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0CAD-3EDF-4DF9-9E1F-E6EC446D247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38162" y="318542"/>
            <a:ext cx="7772400" cy="1470025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Zajęcia podnoszące kompetencje emocjonalno-społeczne</a:t>
            </a:r>
            <a:endParaRPr lang="pl-PL" sz="40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87624" y="1916832"/>
            <a:ext cx="6400800" cy="755572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Temat: </a:t>
            </a:r>
            <a:r>
              <a:rPr lang="pl-PL" dirty="0" smtClean="0"/>
              <a:t>Motywacja i techniki motywacyjne</a:t>
            </a:r>
          </a:p>
          <a:p>
            <a:endParaRPr lang="pl-PL" dirty="0"/>
          </a:p>
        </p:txBody>
      </p:sp>
      <p:pic>
        <p:nvPicPr>
          <p:cNvPr id="23554" name="Picture 2" descr="http://sztukamotywacji.com/wp-content/uploads/2012/10/motywacja-do-dzia%C5%82an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752" y="2672404"/>
            <a:ext cx="4066368" cy="4066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Wyznaczanie celów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i="1" dirty="0" smtClean="0"/>
              <a:t>	„Jeśli ktoś nie wie, do którego portu chce przypłynąć – żaden wiatr mu nie sprzyja” </a:t>
            </a:r>
            <a:r>
              <a:rPr lang="pl-PL" dirty="0" smtClean="0"/>
              <a:t>– 							Seneka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Przede wszystkim należy wyznaczyć cel, np. świadectwo z czerwonym paskiem na koniec roku.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Stały postęp jest lepszy od szybkich zrywów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1323" y="1772816"/>
            <a:ext cx="8229600" cy="4525963"/>
          </a:xfrm>
        </p:spPr>
        <p:txBody>
          <a:bodyPr/>
          <a:lstStyle/>
          <a:p>
            <a:r>
              <a:rPr lang="pl-PL" dirty="0" smtClean="0"/>
              <a:t>Systematyczność, np. codziennie, czyli systematycznie się uczę, aby uzyskać mój cel-&gt; świadectwo z czerwonym paskiem.</a:t>
            </a:r>
            <a:endParaRPr lang="pl-PL" dirty="0"/>
          </a:p>
        </p:txBody>
      </p:sp>
      <p:sp>
        <p:nvSpPr>
          <p:cNvPr id="2050" name="AutoShape 2" descr="data:image/jpeg;base64,/9j/4AAQSkZJRgABAQAAAQABAAD/2wCEAAkGBxQSEhUUEBQUFRUVFhQVFBQUFBUUFRQUFBUWFhQUFBUYHCggGBolHBQUITEhJSkrLi4uFx8zODMsNygtLiwBCgoKDg0OGxAQGiwkICQsLCwsLCwsLCwsLCwsLiwsLCwsLCwsLCwsLCwsLCwsLCwsLCwsLCwsLCwsLCwsLCwsLP/AABEIANYA6wMBEQACEQEDEQH/xAAcAAEAAQUBAQAAAAAAAAAAAAAABgECBAUHAwj/xABOEAABAgMEAwoGDgoBBQAAAAABAAIDBBEFEiExBkFxBxNRYXOBkaGxsiIyUnLB0RYjJDNCU2J0kpOzwtLwFBUXNDVUY4LT4aIlQ4PD4v/EABoBAQACAwEAAAAAAAAAAAAAAAABBAIDBQb/xAA7EQACAQEDBwkIAgICAwAAAAAAAQIDBBExBRIhMkFRcRMzYYGRobHB8BQVIiNCUtHhcvEGNFNiFiSi/9oADAMBAAIRAxEAPwDuKAIAgCAIAgCAIAgCAIAgCAIAgCAIAgMC17Xhy7axK45ADOnHkFor2iNFXy9eRZs1lnXlmxu9d5CZvT55iNuNDWBwqMy4awSfRRcqWUqjkmlct287ccj01Bpu+V2O5m2j6SucRcwaaHmXbTTV6PONOLueJKJONfYCpIPdAEAQBAEAQBAEAQBAEAQBAEAQBAEAQBAEAQBAEAQBAEBi2pMCHCe9wBAacDkTqB2mi1Vqip03J7DdQpupUjBbWcosWzGzMWIXEtY1rnEjh1da4Nks3LyaeC3bz01vtbs0I5uL37kb/R6yjEddJq1uR4uNd2z0nShmN33YcDzdprKtUdRK6/HiTezpTe23a1W4rmWgCAIAgCAIAgCAIAgCAIAgCAIAgCAIAgCAIAgCAIAgCAiG6LaNyC2GDi41OwYAdNT/AGrlZTq3RVNbdPr1sO1kajfN1Hs0L16xNLY8LeZQeVGNf7RgPSt+TqWZRv36fwV8qVuUrtLCOj8kv0YlLkO8c3K8c03SAIAgCAIAgCAIAgCAIAgCAIAgCAIAgCAIAgCAIAgCAIAgOV6TxzNTtxuIvBg2A06Mzzrzldu0Wm5bXd1L02eqsyVlsmc91/W/SRunw98jNht8VlGjY3BeiSSVyPLNtu9kzL2wodXENa0VJOAAHCpIIbO7p0sxxAhR3gHBzQwA8YDnA9IUXi418fdjlW5wJnmEL/IockZqDZi/txk/5aa6IP8AkTOQ5Nlv7c5P+Wm+iD/kU3ojMZlQN2aVeARLzOPFB/yJeHG49v2uy38vM9EL8akxLf2wSvxEz0QvxqLybi07scr8RM9EL/Il4zTaSO6RAisD2wowBrgblcCRqdxJeLiaqSAgCAIAgCAIAgCAIAgCAIAgCAIAgMC3Z3eYD35GlG7TgPXzKvaqvJUnLsLNjo8rWjHt4HNtGWVfEjn4IIb5zsB1V6Fy8l0r5ub2aOt/rxOxlitdCNNbdL4L9+BL9FJWpMQ8y7h54wdO5ouqyvgMxpqc/j2ZdKwlK420qbmzks9Oh1QBitWc2WnSUSOTcA4lym8jNNQyMKmuWo6lN5jcXxG6wl4uN3opLGK12Bow50wxFaV4fWsomqpoRt5iSIWTZqSNVMtDcOn/AGovM7jWRpsakBLtGI5Msw8cT7RylGLPpBZGAQBAEAQBAEAQBAEAQBAEAQBAEAQEH3SLQoGwh5x2nAdVelcXKlXSqfWzvZHo6JVHwRrJOBcgw4Yzd4bufIdHauhYqXJ0Uni9L6zm2+tyteT2LQuontmS+9QgNdOtWmUyEadRw0EVxxyoqtR6bjp2aN0bzn+jOj8ScivEMta1gLokR5Ia1vHx5mnEUir9BNSShpe0jttQRFilkvffDBuh103olM33R4oOocCkw0sSmiceIbkOXjOcf6bgOdxADRxkpwFySvkyVWFuPurfnoga34mEak8TomQ2NrtWxJbTRKo3qolkeyoMuwQ4TWta3Jre0+tHIwVJvSyE25PNbUClTwLHONnJ3ENnYpdxKUYtGsdDWZgydaKw/csPbE+0epRgz6SWRgEAQBAEAQBAEAQBAEAQBAEAQBAUJpmgOUWnH/SZwnVersaMugAdC83D/wBm09Dd/Uv1oPUSfstk6Uu9klsGW32NeOTcubIL0h5clFoTAhsJOQCwm7kbaMM6VxxHSydL4xAcS08JrQ8Fdaq6DrN3JI6DYGjRh2XEYBSLMMLn8NCMGfRrzuK3qHwcTnzqp1VuRg6G6HmH7ZFAa3VXxnc2oLGMNrNk630xxJFa9sMgNowDZlzqJTuwIp0c7TNkJtbTAjAGnDTwnc2obVhe2WMyKI3NWy+KCGAiuutShBgRLLA8KM9ra4i84AnYDiVkmamrzTzsGFjR9eOhp00WaNcjTRQ2uDuorM0sm+i4H6NDp8vV/UcskYM+h1kYBAEAQBAEAQBAEAQBAEAQBAEAQGo0qnd6l3nW7wRz59VVSyhV5Oi970fnuL2T6PKV1uWn11nObGZ4zzm7Ac+f541UyVS0SqPgvMuZYraY01xfkT+w3Q4MKrntBOJxqegLtqnN4I87UtdGGtJGk060iYyDVpcQXBuDeHaRwLKVjk1e3caYZbo03dCLk+xHLWWjD35kR19wa9riy40XrrgaVvYVpwLH2NLb3G3343ozO/8AR2TRzSv9NY5wh70AQ285wdjdLjgAMgB0rCp8LuvLFlk6qcnHQun9Gut62IcJrrsR7n6nOdr4AweCBzKtLNOpFSexJbkvPEgM7ajo2NDj2rTpv0m9pLAwoVlPf6VkYtpHu+CYYuwm1dreRgPNGs8eW1SYpJ4mlmZJ1SXVLjmTiTzlES7thqpoF1QDgMyNexbUV5I6Buf7lkGZlGR5p8Zu+Oc6GyGWNG91o0kuaTjQnYQtkUVZyudx0CS3P5SEwMYIlBWlX1OJJOrhKyuNecyVqSAgCAIAgCAIAgCAIAgLI8QNa5xyaCTzCqxnJQi5PYZQi5SUVtIWdOM2uYKj4QqB0YriwyvL649jOzPJK+mXaZkrpgw5q3DKlCWN64r8XlSeTK8cEnwf5NtL29Cd8KiuQr06mrJPrKk6NSGtFrqM6HNsdk4LaaiD7oc/ee2E05Z7Tieqi4GVKudUUFs8WehyVSzabm9vgjx0ekb5a3VSp5/yF2bNS5KnGG7x295xLVV5apKe/wANh7DAUXdPBMjum4rLHiez0qJ6pNLXRz5poVpL0Xczf2LbroTXQ2nBxvDbQAjqHWuda6ctE0enyNaoaaUsXpQmojohxqScmgVNfzrVNHdZJdGdDJqJR0QCG041dnTiGZWxU2yrUrwjoWknkvolDaKXieE0C2Kkio67ZoLYgugPcxkC/TJxdQEHXQD0rXK9O4sQukr7yA6SQo7q3mtY3gY0iu0kkrC8sKKa0Mx9C9EHz0cNcCILSDGcKgXfIB8p2XFidS2x+Ir1pKC6T6Egwgxoa0ANaA1oGAAAoAOKi3lAvQBAEAQBAEAQBAEAQBAEBqNKpne5Z/yqN9J6gVQylUzKDW/R66i7k+nnV10aTnNmSofmMz2n89Ko5OslOrTlKor9Ny6v7L2ULXUp1FGm7tGklb9BYbmgte5pprAIrzUVieSaT1W13+u00QyrVWsk+41sxoZMs97eHDiNOoqnPJNVarT7vyXIZWpPWTXeYESBOQPGY+g10NOkYLXmWyjhndWleZtz7HWxzfB+RgNbEjRauBJ17Mz1VSxwda03y2aX64i2TjRs2bDboXrgdE0XkbrS5wxK9KeaI7EzO09q6yPFTVzZodMMZV+1neCmWBFPXRzshaC4WPUNGyMmic7j0y508WvcXDeXkAmoBDmYiuvNVqkIpXpHVslerOd0pNq7edsWk6IQFkSE13jAHaFF15KbWBixrIgu8aG0qM1GSqSW095WVZCbdhNaxvA0ACvDhrUpXYGLbbvZ7KSAgCAIAgCAIAgCAIAgCAICG7oUzgyGNvTgOw9K4WWKnxRh1nayVDRKfUYGiMnee3gGPRgOoBdOxU+ToRj0X9uk5trqZ9aT6fDQdBVorhAEB5GWZWt1tcq0FabUB6NbTJAc/mT4bvOd2ldWGCPG19E5cWaTSkVlon9veCylgaKcvjRzsrQX0eZQyJhuRupaLeOFFHUD6FprapfsD+Z1HdFVOyEAQBAEAQBAEAQBAEAQBAEAQBAEAQHNNLpm/Mup8HAc2A6x1ry9o+fbM3pu7PTPQ0Pk2XO6LyU6Hyl2He2AbAvUHnjczNoQoZpEiQ2GlaPe1ppw0JQzjSnJXxTZ4/ruW+Pg/WM9aGfs9X7X2FP15LfHwfrG+tB7PV+19hcy2ZckAR4RJIAAiNJJOAAxQh0Ki0uLM5DURq1JWSgvrMRC0vJcAXka8aBuqqswqVWvhOTaLLYoy+a9L04vyMR01ZRFHPhuBzDjEcDtBUt12YQjk2DvV3ezzEWxh8GV+qr91YZtXpNyrWH/AK9h7Q5myBkJQf8AiYPuqMyr0mStNiWDXZ+iRy1mwWEOhwoTTqcxjWmh4wFqbZfUIrBGWoMggCAIAgCAIAgCAIAgCAIAgLS8cKAqCgKoDymYtxjneSCegLXVmqcHN7FeZ0458lHecsYDEjcNXdmPbReeyVDPr5z2K/rZ28ozzKOatp0+zoFyG1vAF6U4JzzdLPulnJDvOWLOzYOa6/wRFC8EBmWT7/C5SH3whrq6j4M7csjzhy/dW/eIXJffcrtm1TzeWOeXDzZByrBySiElCoB9DwfFGwdi5bPcLAvQkIAgCAIAgCAIAgCAIAgCAjulFuCE0sYfCOBpq4lxcp2/M+VTena93RxOlYrLnPPnhsIpKxZlwLoYc4A0JAdQcVQubTpW2EVKCld0Py/RelOzSbjK6/1tMiHb0dnjB352rNZStVPRL/6X9GLsVnnq9zM6X0wI8YdVFahlp/XDsf8AfiaJZLX0y7T1tPShsSC5owJp60teUqdai4RTTdxNnsM6dVSldcjV6ISl+KCdWPOcfwqxkendSc978DTlOd9RR3LxOjBdc5pzLdLHulnJN7zlizs5P5rr/BEULxUIDLsz36FykPvBDCpqPgzt6yPNnL91Ye6IXJffcrtm1TzeWedjw82QiisHIKUQkEID6Fg+KNg7Fyme5jgXoSEAQBAEAQBAEAQBAEAQGo0gtgQGEA+GcuL/AGuZlG3KhHMhrPu6fwXLJZuVd7wIbZlnvm4prUDN7vJBxuj5R6lzsm2F1XytTDZ0v8eJctlqVNcnDHwOhScq2EwMYKNAwC9IccviwWu8ZoO0A9qhpPElO7AwJiwJd+cMDzahVp2KzzxgvDwN8bVWjhJmqmdC4R8Rzm7aH1KpPI9B6ra7/EsRylVWNzNjYNiiXBxqTry2dVFfs9FUaaprYU61R1Jub2m3W41nNN0395ZyQ7zlizs5P5p8fwQ9C8VQGVZx9th8ozvBDCpqPgzuCyPNnMd1b3+FyZ75V2zarPOZZ52PDzIOt5xgpJKEpeD6EgeK3YOxcpnuo4F6EhAEAQBAEAQBAEAQBAYFsWk2Awk56h6VSt1sjZof9ngvPgWLPQdWV2zaQaXgRJyNhtLjiGN8o8J4B6AuFYrJK11HUqYbXv6Dp2ivGhDMhj4E+s6RZBYGQxQDpJ1knWSvUpJK5HFbv0sylJBpNKtImyMNj3sc++66A0gUNCaknYtdSooK8uWOyO0ycU7rleRc7qUP+Xf9Y31LT7Utx0PckvvXYWndTb/LO+sH4VHtS3E+5Jff3Fjt1UAE/ox+tH4U9q6A8itfX3fs97H3S9/jQ4X6Pd3x7WV3ytLxpWl3FZqve0rjCpkjMpynn4K/D9mNp88PmKvaSGQiBdddxDsK4HhPQtrxMrFBxpXpkS32H5DvrP8A4QtXstMRmprh/e09rEI07yyHGc1zXNI8Eg0c0HI1GVFJhJNq686fH0udDk4Ew6G1zopILQ4tAoSKjPgW2nHOZ522fIk0tNxFtN7QZHDIr2vBHgBrXtpjV1SS0q9Tp5ixPK2y0RryTku8hj4w1B3O5p+4syolHcee/kamnaDXqIUaTNKG4yLPmmuiMY+E03ntafCeMHOAOvjWMr0rzdShTcknHvZ9CNFBQalzj1hVAEAQBAEAQBAEAQBAY0/ONhMLncw4VWtVphZ6efLqW820qUqks1EDjPiTkajcanDgAGbjwNHqGtebo0qtvruUno2vcty8u0685ws1O5Y7CcWVZzYDAxmJzc45udrJ9Wpeqp0404qEVckcWUnJ5zxM1ZmIQEC3Xh7ng8t/63qratVcTtZE52XDzRypUz0YQFsTI7CixIlgZGikWk7LcvC77VuhrIrWnmJ8H4E800fWLF4hT/kru05lk5hEQQ3FaICoUkEqtw/9Mk/Of3nLfRxPNZT15ethqtIfeG+cOwro7Dxc8SM0UEIUUEnvZkP2+FykPvhYywZvoc5HivE+h1zT1oQBAEAQBAEAQBAEB5TEcMaXOyC1Vq0KMHOb0IyhBzlmoglqTz5qKGsBNTQAa+LZrrzryspVcoV7l+kvXadmKhZqd7/tkusOyWy7KZvNL7uHgA4GjV0616mz0IUIKEP7ORVqSqSzpGyW41hAEBBN10e5oXLD7N6rWrVXE7OROel/HzRydUj0pVQC1+R2KUYywPHRmJ7ulfnED7Rq309ZFS1v5EuD8DoOlz/dEcfnxlc2nNsfMEaohvKoAFJBJ9IDSzZLzoneK30cTzWU9eXrYau3veG+cOwro7DxU8SO0UECigky7Jb7fC5WH3wsZYM3UecjxXifQK5p68IAgCAIAgCAIAgLYkQNBJwAWM5xhFyk7kiUm3ciEW9aroz7kOtK0oMSa4UHCSvKWq0VLdWUILRsXm/Wg7FGlGhDOkSDR6xRAbedQxHDHXdHkj0nXsAXorHZI2anmrHa9/rYcyvWdWV76jcq2aQgCAICDbrn7pD5Zv2cRVrVqridjIvPS/j5o5GXqienuKtKEMuc00OalGDegs0KsePMTsF0CGXtgx4L4jgRRjWvBJcSeBpw4lZpRd5z7bXpxpyi3paZPtM5CKyYixHMIhvHgvwuk1Jp0KzdpOfYakeTzb9JGDsPQVJbvW8pj5Lvon1ITet5cyE8mgY8k5eA7XzJpId12JObS0dmI1nSrWMo+Ffc9jzddQuJAAOviNFupySek81blyk5OJF7WfeggDMOFRrFMMQunouPETvz2rsDQuFM1jeEm9h51OoE7AUvRlmS3G10ckYsSNDMOFEcGxId4hpo0XgauOrAFYTklFliz0ZupG5X6Ud5XOPWBAEAQBAEAQBAUc6mJRu4EP0jtkvO9wz+eFeVyjbpWmfJUtW/tfrDtOtZqCprPnj4Gx0asTegIkQeGfFB+ADrPyj1ZcK7OT7CrNC96zx/BStNodV6MCQLolYoUBx6Lb0zU+3xcz8MrzDtNX7mesVlo3ai7DxNszBzjxvrH+tYcvU+59pn7NS+1diLTasf46L9Y/1pys/ufaTyFP7V2IlO55NxIseIIr3vAh1o9xcK3m40K6OTZuU3e9hzcqQjCnFxSWnZwILpXOPbOTDRvYAiuA9pgk02lletbpN5zOlZYRdGD6Ftf5NPEnXuFDcpxQoQ7GhRnMsKnFbPEwYjTqJ6Sl4auJPuaxSLQlmgkAueCASARvMTAjXkFtpP5iKVvivZp6N3ijo26XEIZBukirn1oSK4NzXQRx8nJNy6iA7+/wAp30ipOrchvzvKd0lBcijojqHE5cJQHcW5DYsTy7OEWk5zyQ9znUc6l5xNMTlVdPYeLlJubZ4QPBFG4bMFlca85nqIruE9JUBMme5i4mPFqSfatZ+WFXtOqjsZH5yXDzOkKmegCAIAgCAIAgCAjGktsU9rZnkvO5Wt7bdCHX+PWJ0rJZ/rl1FNGbFyjRRU5sB1/KPo6eBWsmZP5FcpUXxPuX5NVqtOe82OHiShdgpBAWvyOxQ8CVicPeMV5Nns0W0WJkCl4uJfuZD26LyY7y6mSteXA5OWObjx8iC6aj3fM8q7sCsVNZnRsX+vDgaSiwLRQhAb/c+FLRlvPd9k9baOuilb/wDWnw80dF3TR4MDbE7GrpI4mTcZdRAlJ1ghBR2SA7nDyGwLE8wzhc23w3ec7tK6aPE1F8T4s8aLIwKtCgIme5iPb4vJffaq9p1UdnJC+ZLh5nSFTO+EAQBAEAQBAEBgzVlQ4jg5wxBrt4jxLROzUp1FUlHSsH67jZGrOMXFPQzOW81hAEBbFyOwqHgSsTiJC8me0RSigkpRQSTHczb7bG8xneK6uS9eXBeZx8s6kOLIJpuPd8zyh7At9TXZ0rD/AK8OBo6LAtFEJN9oH/EJbzz3HLbR10Urf/rT4eaOjbpniQfOf2BdJHDybrS6iAVUnWKhAHZIDuELxRsHYsTy7xOJTjfDf57u8V04njKi+J8WY5CyNRaEIvRM9zP3+JyX32qtadVHZyQ/mS4HR1TO+EAQBAEAQBAEB5R5hrPHcG1yqaLTWtFKik6kkr95lGLlgjwNpwfjGdKr+8rJ/wAke0y5Ke4obVg/GNUe9LJ/yIclPcU/W8H4wdfqUe9bH/yLvJ5Ge4wDpCx8V8KGL12G97nZAkDxR61qp5RVeclTXwpPTv8A0WFZGoKcni0jmcSTI+HC+m49jSuVyejWR6RVf+r7vyWbx8uHzb5+BRmdPiZ5/Q+78lCz5Q5r3qTNW8Zz3El0DtBkGJG3w0G9Xy6ho1sKpcTr+EOhdLJ8oxm1vXh/Zzcp0p1YxuW27tIVpRHZGnYz4Zq176tdSjaXRjU07Fvnc5N3l+zKVOjGLTvSNe6QdqfB53kfdWOat6NvKv7H3fksNmxPLl/rT+BM3pHKP7WZ2iodCtCWaXMLjEBBhuLxShrUloW2lH4rynbqnyGmsSU2xpAZ9jmOuw3y8xGhmt665gJaCKAkHwRgVei7yhZKPJ/EsGkacSHDGh8zYh+6stJdzuguEmPjm/VvQZ3QXCWGuLhrpCNaa6VcpMc57jsEG0Gbw2M43WFjXVdqDgKVptUJNu5Hma7VLOc3gcinJcl7iHw6FziPDORJI1Loxv3M8fUim21KPf8Agw3yjvKh/Sd+FbL+grOC+4s/Q38MP6R/Cl5GYt5PdzWy3tvxnOYQQYdGkkggtdiSBqoqlplhE72R6LSdS/RgTxVDuBAEAQBAEAQBAaDSvKHtd6F5n/JNSnxfkW7LiyO0Xky2UoguCAx7EPuuOP6ETuhepyKvlt9DNtZ3UocUaBwxWB2SlFIKEIDKsrKZ+aTHdCuWTXf8WabR9H84kUorJfK0QgqAgPTR7+KSnnetWLPicvKnNGVZXvk386jfaPVyBpoc2vWw2FFmbBRAKIDok3/ChyEL7q2UddHk8r83V6/E52WronjLi26pMbhdQm46NuefuzuVd3WKhadfqPS5I5h8X5EoVc6oQBAEAQBAEAQGi0pGEPa70LzH+S6lPi/It2XFkdovJlsUQkUQGLYDazkxyD+xq9dkPmXwYtD+XDiaJwxO1aTuIpRCShCkkyLMH7x81mO4rdk13wZotH0fzj4kXorJfFEBUNQgvsD+KSnnetWLPicrKnNGRY/vs586jfaPVyBps/Nr1sNnRZm0UQCiA6FMfwocjD+6tlHXR5TK+pV9bTn11dA8bcUuqSLhdQXHQdz793fyp7jFRtOsejyRzL4+SJQq51QgCAIAgCAIAgNHpPkza70Ly/8Ak2pT4vyLdlxZHyF5IuCikCiEnlYDbs1He7LenDbgMOor1+Qk+Rb6GYWmSzILpI47MrSd5YFqEhSSZNntwj/NpjuK1ZH8b4M02jCH84+JGLqsl4rdQFaKSCtiQibRl3AVum8dgOJVmz4nJypJKnpM2Rk3QpicDxSsd7xxte9zmkcxVuJXsslKmrjOWZYKIAgOgRP4UORZ2hbKWujymV9SqQKi6CPHMXVJAooYJhoZakOFCcyIaEvJGGFLrR6FStOsuB6LJHMvj5Il8GYa8Va4HYVXOqeqAIAgCAIAgCAwrTkN+AxoRXrXOyjk2NtUVKTV1+HSbadVwNZ7HneWOgrmL/GqP3y7jb7VLcPY6fjB9H/ay/8AG7P98u78Ee1S3Ir7Hf6n/H/ayX+OWb7pdq/A9qnuR7SNgNhuLi4kniouzZrNCz01ThgjTObm72Yx0Ol6km/jqvLX7FQ+3vZa94Wj7u5HszROWHwK7SVmrJRX0owdttD+tmRD0elhlCbziqzVCkvpXYYO1Vn9b7TI/VUG65ohsAc0tcAAKtIoQs1CKwRhytS9POejpNKdBZPyHfTd61hyENxa95Wn7u5fgt9gcn5LvpuUchDcT7ztP3dyHsClPJf9MpyENw952n7u5HvI6HS0E3mB1TSpLq5atizhCMcCvXtNSvdnvAvnNFYMQ1JcNlNSzIo2idK/NPNuhsvrvn+5Da7dW39x7M0TlR8Ana5yGLtlb7vA9maNyw/7Teep9KGLtNV/UzNjSDHQjCu0YRdujCg4lMW070VqsVVTU9N+Jp/YfL/L+ktvtEyj7ss+7vZadDoHC/6Sn2iZHuuz7n2sp7DIHlP6R6k9omPdVn3PtPWX0Ugt1uO0rXObm72WqFnhQjmwNtKyEOH4jQFgbzJQBAEAQBAEAQH/2Q=="/>
          <p:cNvSpPr>
            <a:spLocks noChangeAspect="1" noChangeArrowheads="1"/>
          </p:cNvSpPr>
          <p:nvPr/>
        </p:nvSpPr>
        <p:spPr bwMode="auto">
          <a:xfrm>
            <a:off x="155575" y="-1874838"/>
            <a:ext cx="4295775" cy="3905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051" name="Picture 3" descr="C:\Users\Biszop\Desktop\systematycznos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8225" y="2952750"/>
            <a:ext cx="4295775" cy="3905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Dźwigaj więcej niż możesz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 smtClean="0"/>
              <a:t>„Gdy człowiek stawia sobie granice tego, co zrobi, stawia sobie też granice tego, co może zrobić” </a:t>
            </a:r>
            <a:r>
              <a:rPr lang="pl-PL" dirty="0" smtClean="0"/>
              <a:t>Charles </a:t>
            </a:r>
            <a:r>
              <a:rPr lang="pl-PL" dirty="0" err="1" smtClean="0"/>
              <a:t>Schwab</a:t>
            </a:r>
            <a:endParaRPr lang="pl-PL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	Rywalizacja - </a:t>
            </a:r>
            <a:r>
              <a:rPr lang="pl-PL" dirty="0" smtClean="0"/>
              <a:t>to jedna z większych sił, która nas motywuje.</a:t>
            </a:r>
          </a:p>
          <a:p>
            <a:endParaRPr lang="pl-PL" dirty="0"/>
          </a:p>
        </p:txBody>
      </p:sp>
      <p:pic>
        <p:nvPicPr>
          <p:cNvPr id="50178" name="Picture 2" descr="C:\Users\Biszop\Desktop\thumb_d86385e7ffc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572008"/>
            <a:ext cx="4214842" cy="19120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Technika otwartości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Opowiadaj o swoich celach i zamierzeniach</a:t>
            </a:r>
          </a:p>
          <a:p>
            <a:r>
              <a:rPr lang="pl-PL" dirty="0" smtClean="0"/>
              <a:t>Postaw realny cel i ogłoś go światu.</a:t>
            </a:r>
          </a:p>
          <a:p>
            <a:r>
              <a:rPr lang="pl-PL" dirty="0" smtClean="0"/>
              <a:t>Powiedz innym np. rodzicom, rówieśnikom jaki masz cel, na pewno pomogą Ci go uzyskać.</a:t>
            </a:r>
          </a:p>
          <a:p>
            <a:endParaRPr lang="pl-PL" dirty="0"/>
          </a:p>
        </p:txBody>
      </p:sp>
      <p:pic>
        <p:nvPicPr>
          <p:cNvPr id="51202" name="Picture 2" descr="C:\Users\Biszop\Desktop\8705_banner_700x3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4357694"/>
            <a:ext cx="4929222" cy="2323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3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Dziękuję za uwagę.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931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Czym jest motywacja?</a:t>
            </a:r>
            <a:endParaRPr lang="pl-PL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pPr algn="ctr"/>
            <a:r>
              <a:rPr lang="pl-PL" b="1" dirty="0" smtClean="0"/>
              <a:t>Motywacja </a:t>
            </a:r>
            <a:r>
              <a:rPr lang="pl-PL" dirty="0" smtClean="0"/>
              <a:t>– to wszystkie mechanizmy odpowiedzialne za uruchomienie, ukierunkowanie, podtrzymywanie i zakończenie działania.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MOTYWACJA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WEWNĘTRZNA				ZEWNĘTRZNA</a:t>
            </a:r>
            <a:endParaRPr lang="pl-PL" dirty="0"/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4786314" y="4857760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rot="10800000" flipV="1">
            <a:off x="3214678" y="4857760"/>
            <a:ext cx="114300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Motywacja może mieć dwojaki charakter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dirty="0" smtClean="0"/>
              <a:t>wewnętrzny – wtedy będzie tendencją do podejmowania i kontynuowania działania ze względu na samą treść tej aktywności, np. ćwiczę codziennie, ponieważ chcę mieć kondycję fizyczną</a:t>
            </a:r>
          </a:p>
          <a:p>
            <a:pPr lvl="0"/>
            <a:r>
              <a:rPr lang="pl-PL" dirty="0" smtClean="0"/>
              <a:t>zewnętrzny – w takim przypadku Twoje zaangażowanie w podejmowanie aktywności będzie wyznaczone przez czynniki zewnętrzne. Zachowanie będzie instrumentem do otrzymania pewnej nagrody, np. nagroda pieniężna.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Co na to Maslow*?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Według Maslowa* motorem ludzkiego działania jest zaspakajanie potrzeb w pewnej hierarchii:</a:t>
            </a:r>
          </a:p>
          <a:p>
            <a:pPr lvl="0"/>
            <a:r>
              <a:rPr lang="pl-PL" dirty="0" smtClean="0"/>
              <a:t>Fizjologiczne </a:t>
            </a:r>
          </a:p>
          <a:p>
            <a:pPr lvl="0"/>
            <a:r>
              <a:rPr lang="pl-PL" dirty="0" smtClean="0"/>
              <a:t>Bezpieczeństwa</a:t>
            </a:r>
          </a:p>
          <a:p>
            <a:pPr lvl="0"/>
            <a:r>
              <a:rPr lang="pl-PL" dirty="0" smtClean="0"/>
              <a:t>Przynależności (więzi międzyludzkie)</a:t>
            </a:r>
          </a:p>
          <a:p>
            <a:pPr lvl="0"/>
            <a:r>
              <a:rPr lang="pl-PL" dirty="0" smtClean="0"/>
              <a:t>Szacunku (zaufanie do siebie, akceptacja, szacunek i zaufanie innych)</a:t>
            </a:r>
          </a:p>
          <a:p>
            <a:pPr lvl="0"/>
            <a:r>
              <a:rPr lang="pl-PL" dirty="0" smtClean="0"/>
              <a:t>Wiedzy i poznania</a:t>
            </a:r>
          </a:p>
          <a:p>
            <a:pPr lvl="0"/>
            <a:r>
              <a:rPr lang="pl-PL" dirty="0" smtClean="0"/>
              <a:t>Estetyczne</a:t>
            </a:r>
          </a:p>
          <a:p>
            <a:pPr lvl="0"/>
            <a:r>
              <a:rPr lang="pl-PL" dirty="0" smtClean="0"/>
              <a:t>Samorealizacji</a:t>
            </a:r>
          </a:p>
          <a:p>
            <a:pPr marL="0" lvl="0" indent="0">
              <a:buNone/>
            </a:pPr>
            <a:endParaRPr lang="pl-PL" dirty="0" smtClean="0"/>
          </a:p>
          <a:p>
            <a:pPr marL="0" lvl="0" indent="0">
              <a:buNone/>
            </a:pPr>
            <a:r>
              <a:rPr lang="pl-PL" sz="2100" i="1" dirty="0"/>
              <a:t>*Abraham Harold Maslow – amerykański psycholog, autor teorii hierarchii potrzeb.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Users\Biszop\Desktop\piramida-maslow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53" y="857232"/>
            <a:ext cx="9092447" cy="4857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Users\Biszop\Desktop\schemat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14422"/>
            <a:ext cx="7513798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Potencjalne sprzeczności motywacji danej osoby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dirty="0" smtClean="0"/>
              <a:t>Przyciąganie z przyciąganiem -  to sytuacja, w której człowiek jest zmuszony wybierać pomiędzy dwoma równie atrakcyjnymi możliwościami.</a:t>
            </a:r>
          </a:p>
          <a:p>
            <a:pPr lvl="0"/>
            <a:r>
              <a:rPr lang="pl-PL" dirty="0" smtClean="0"/>
              <a:t>Unikanie z unikaniem – wtedy człowiek musi wybrać pomiędzy dwoma równie negatywnymi możliwościami (mniejsze zło)</a:t>
            </a:r>
          </a:p>
          <a:p>
            <a:pPr lvl="0"/>
            <a:r>
              <a:rPr lang="pl-PL" dirty="0" smtClean="0"/>
              <a:t>Przyciąganie z unikaniem – sytuacja, w której ten sam cel ma pozytywne i negatywne cechy.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Czynniki wzbudzające motywacje: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pl-PL" dirty="0" smtClean="0"/>
              <a:t>niezaspokojone potrzeby fizjologiczne (muszą być zaspakajane niezwłocznie)</a:t>
            </a:r>
            <a:endParaRPr lang="pl-PL" sz="2400" dirty="0" smtClean="0"/>
          </a:p>
          <a:p>
            <a:pPr lvl="1"/>
            <a:r>
              <a:rPr lang="pl-PL" dirty="0" smtClean="0"/>
              <a:t>niezaspokojone potrzeby psychiczne (osamotnienie, odrzucenie, utrata pozycji społecznej)</a:t>
            </a:r>
            <a:endParaRPr lang="pl-PL" sz="2400" dirty="0" smtClean="0"/>
          </a:p>
          <a:p>
            <a:pPr lvl="1"/>
            <a:r>
              <a:rPr lang="pl-PL" dirty="0" smtClean="0"/>
              <a:t>zaktywizowane zainteresowanie</a:t>
            </a:r>
            <a:endParaRPr lang="pl-PL" sz="2400" dirty="0" smtClean="0"/>
          </a:p>
          <a:p>
            <a:pPr lvl="1"/>
            <a:r>
              <a:rPr lang="pl-PL" dirty="0" smtClean="0"/>
              <a:t>ciekawość</a:t>
            </a:r>
            <a:endParaRPr lang="pl-PL" sz="2400" dirty="0" smtClean="0"/>
          </a:p>
          <a:p>
            <a:pPr lvl="1"/>
            <a:r>
              <a:rPr lang="pl-PL" dirty="0" smtClean="0"/>
              <a:t>oczekiwania</a:t>
            </a:r>
            <a:endParaRPr lang="pl-PL" sz="2400" dirty="0" smtClean="0"/>
          </a:p>
          <a:p>
            <a:pPr lvl="1"/>
            <a:r>
              <a:rPr lang="pl-PL" dirty="0" smtClean="0"/>
              <a:t>marzenia i fantazje</a:t>
            </a:r>
            <a:endParaRPr lang="pl-PL" sz="2400" dirty="0" smtClean="0"/>
          </a:p>
          <a:p>
            <a:pPr lvl="1"/>
            <a:r>
              <a:rPr lang="pl-PL" dirty="0" smtClean="0"/>
              <a:t>plany i aspiracje</a:t>
            </a:r>
            <a:endParaRPr lang="pl-PL" sz="2400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/>
              <a:t>Techniki motywacji</a:t>
            </a:r>
            <a:endParaRPr lang="pl-PL" sz="5400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404</Words>
  <Application>Microsoft Office PowerPoint</Application>
  <PresentationFormat>Pokaz na ekranie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Zajęcia podnoszące kompetencje emocjonalno-społeczne</vt:lpstr>
      <vt:lpstr>Czym jest motywacja?</vt:lpstr>
      <vt:lpstr>Motywacja może mieć dwojaki charakter</vt:lpstr>
      <vt:lpstr>Co na to Maslow*?</vt:lpstr>
      <vt:lpstr>Prezentacja programu PowerPoint</vt:lpstr>
      <vt:lpstr>Prezentacja programu PowerPoint</vt:lpstr>
      <vt:lpstr>Potencjalne sprzeczności motywacji danej osoby</vt:lpstr>
      <vt:lpstr>Czynniki wzbudzające motywacje: </vt:lpstr>
      <vt:lpstr>Techniki motywacji</vt:lpstr>
      <vt:lpstr>Wyznaczanie celów</vt:lpstr>
      <vt:lpstr>Stały postęp jest lepszy od szybkich zrywów</vt:lpstr>
      <vt:lpstr>Dźwigaj więcej niż możesz</vt:lpstr>
      <vt:lpstr>Technika otwartości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Motywacja</dc:title>
  <dc:creator>Biszop</dc:creator>
  <cp:lastModifiedBy>Admin</cp:lastModifiedBy>
  <cp:revision>32</cp:revision>
  <dcterms:created xsi:type="dcterms:W3CDTF">2015-01-02T17:47:40Z</dcterms:created>
  <dcterms:modified xsi:type="dcterms:W3CDTF">2020-03-26T20:58:51Z</dcterms:modified>
</cp:coreProperties>
</file>