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64" r:id="rId4"/>
    <p:sldId id="257" r:id="rId5"/>
    <p:sldId id="265" r:id="rId6"/>
    <p:sldId id="266" r:id="rId7"/>
    <p:sldId id="258" r:id="rId8"/>
    <p:sldId id="268" r:id="rId9"/>
    <p:sldId id="259" r:id="rId10"/>
    <p:sldId id="260" r:id="rId11"/>
    <p:sldId id="269" r:id="rId12"/>
    <p:sldId id="262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9CB3-20DF-4EDE-8F69-A3D1211B7F6F}" type="datetimeFigureOut">
              <a:rPr lang="pl-PL" smtClean="0"/>
              <a:t>17.04.2020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AA8A-6394-40FD-BF39-A67E7327CA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3893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9CB3-20DF-4EDE-8F69-A3D1211B7F6F}" type="datetimeFigureOut">
              <a:rPr lang="pl-PL" smtClean="0"/>
              <a:t>17.04.2020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AA8A-6394-40FD-BF39-A67E7327CA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011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9CB3-20DF-4EDE-8F69-A3D1211B7F6F}" type="datetimeFigureOut">
              <a:rPr lang="pl-PL" smtClean="0"/>
              <a:t>17.04.2020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AA8A-6394-40FD-BF39-A67E7327CA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0107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825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730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69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589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0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90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926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05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9CB3-20DF-4EDE-8F69-A3D1211B7F6F}" type="datetimeFigureOut">
              <a:rPr lang="pl-PL" smtClean="0"/>
              <a:t>17.04.2020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AA8A-6394-40FD-BF39-A67E7327CA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4202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37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598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9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238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9096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2894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4248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752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933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39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9CB3-20DF-4EDE-8F69-A3D1211B7F6F}" type="datetimeFigureOut">
              <a:rPr lang="pl-PL" smtClean="0"/>
              <a:t>17.04.2020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AA8A-6394-40FD-BF39-A67E7327CA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593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9CB3-20DF-4EDE-8F69-A3D1211B7F6F}" type="datetimeFigureOut">
              <a:rPr lang="pl-PL" smtClean="0"/>
              <a:t>17.04.2020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AA8A-6394-40FD-BF39-A67E7327CA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7549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9CB3-20DF-4EDE-8F69-A3D1211B7F6F}" type="datetimeFigureOut">
              <a:rPr lang="pl-PL" smtClean="0"/>
              <a:t>17.04.2020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AA8A-6394-40FD-BF39-A67E7327CA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7894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9CB3-20DF-4EDE-8F69-A3D1211B7F6F}" type="datetimeFigureOut">
              <a:rPr lang="pl-PL" smtClean="0"/>
              <a:t>17.04.2020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AA8A-6394-40FD-BF39-A67E7327CA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9239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9CB3-20DF-4EDE-8F69-A3D1211B7F6F}" type="datetimeFigureOut">
              <a:rPr lang="pl-PL" smtClean="0"/>
              <a:t>17.04.2020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AA8A-6394-40FD-BF39-A67E7327CA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5465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9CB3-20DF-4EDE-8F69-A3D1211B7F6F}" type="datetimeFigureOut">
              <a:rPr lang="pl-PL" smtClean="0"/>
              <a:t>17.04.2020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AA8A-6394-40FD-BF39-A67E7327CA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129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9CB3-20DF-4EDE-8F69-A3D1211B7F6F}" type="datetimeFigureOut">
              <a:rPr lang="pl-PL" smtClean="0"/>
              <a:t>17.04.2020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AA8A-6394-40FD-BF39-A67E7327CA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406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F9CB3-20DF-4EDE-8F69-A3D1211B7F6F}" type="datetimeFigureOut">
              <a:rPr lang="pl-PL" smtClean="0"/>
              <a:t>17.04.2020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1AA8A-6394-40FD-BF39-A67E7327CA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694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69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Zajęcia podnoszące kompetencje emocjonalno-społeczne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Temat: Tolerancja w szkole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4825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1436" y="837045"/>
            <a:ext cx="8825659" cy="3416300"/>
          </a:xfrm>
        </p:spPr>
        <p:txBody>
          <a:bodyPr/>
          <a:lstStyle/>
          <a:p>
            <a:r>
              <a:rPr lang="pl-PL" i="1" dirty="0"/>
              <a:t>Dziękuję za uwagę.</a:t>
            </a:r>
          </a:p>
          <a:p>
            <a:r>
              <a:rPr lang="pl-PL" dirty="0" smtClean="0"/>
              <a:t>Wszelkie </a:t>
            </a:r>
            <a:r>
              <a:rPr lang="pl-PL" dirty="0"/>
              <a:t>pytania proszę kierować na adres kedzierska-woźniak@wp.pl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909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05791" y="604116"/>
            <a:ext cx="10515600" cy="1325563"/>
          </a:xfrm>
        </p:spPr>
        <p:txBody>
          <a:bodyPr/>
          <a:lstStyle/>
          <a:p>
            <a:r>
              <a:rPr lang="pl-PL" b="1" dirty="0"/>
              <a:t>Bibliografia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l-PL" i="1" dirty="0" smtClean="0"/>
              <a:t>C</a:t>
            </a:r>
            <a:r>
              <a:rPr lang="pl-PL" i="1" dirty="0"/>
              <a:t>. </a:t>
            </a:r>
            <a:r>
              <a:rPr lang="pl-PL" i="1" dirty="0" err="1"/>
              <a:t>Macrac</a:t>
            </a:r>
            <a:r>
              <a:rPr lang="pl-PL" i="1" dirty="0"/>
              <a:t>, C. </a:t>
            </a:r>
            <a:r>
              <a:rPr lang="pl-PL" i="1" dirty="0" err="1"/>
              <a:t>Stanger</a:t>
            </a:r>
            <a:r>
              <a:rPr lang="pl-PL" i="1" dirty="0"/>
              <a:t> „Stereotypy i uprzedzenia”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8171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74000">
              <a:schemeClr val="accent2">
                <a:lumMod val="40000"/>
                <a:lumOff val="60000"/>
              </a:schemeClr>
            </a:gs>
            <a:gs pos="83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Co wiesz o tolerancji?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 smtClean="0"/>
              <a:t>Co to jest tolerancja?</a:t>
            </a:r>
          </a:p>
          <a:p>
            <a:r>
              <a:rPr lang="pl-PL" i="1" dirty="0" smtClean="0"/>
              <a:t>Czy uważasz, że jesteś osobą tolerancyjną?</a:t>
            </a:r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r>
              <a:rPr lang="pl-PL" dirty="0" smtClean="0"/>
              <a:t>Zastanów się, a na następnych slajdach dowiesz się więcej o tolerancji.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770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2132" y="257116"/>
            <a:ext cx="10364451" cy="1596177"/>
          </a:xfrm>
        </p:spPr>
        <p:txBody>
          <a:bodyPr/>
          <a:lstStyle/>
          <a:p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                 Tolerancja – co to jest?</a:t>
            </a:r>
            <a:endParaRPr lang="pl-P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624693" y="2024744"/>
            <a:ext cx="3486150" cy="45393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Tolerancja = szacunek do drugiej osoby</a:t>
            </a:r>
          </a:p>
          <a:p>
            <a:endParaRPr lang="pl-PL" b="1" dirty="0"/>
          </a:p>
          <a:p>
            <a:r>
              <a:rPr lang="pl-PL" b="1" i="1" dirty="0"/>
              <a:t>Jakie korzyści dla </a:t>
            </a:r>
            <a:r>
              <a:rPr lang="pl-PL" b="1" i="1" dirty="0" smtClean="0"/>
              <a:t>Ciebie </a:t>
            </a:r>
            <a:r>
              <a:rPr lang="pl-PL" b="1" i="1" dirty="0"/>
              <a:t>płyną z tego, że </a:t>
            </a:r>
            <a:r>
              <a:rPr lang="pl-PL" b="1" i="1" dirty="0" smtClean="0"/>
              <a:t>ludzie </a:t>
            </a:r>
            <a:r>
              <a:rPr lang="pl-PL" b="1" i="1" dirty="0"/>
              <a:t>różnią się miedzy sobą pod wieloma względami?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321" y="1853293"/>
            <a:ext cx="6527117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161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</a:t>
            </a:r>
            <a:r>
              <a:rPr lang="pl-PL" b="1" dirty="0" smtClean="0"/>
              <a:t>Tolerancja to...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l-PL" sz="4700" dirty="0"/>
              <a:t> </a:t>
            </a:r>
            <a:r>
              <a:rPr lang="pl-PL" sz="4700" dirty="0" smtClean="0"/>
              <a:t>„Tolerancja to poszanowanie </a:t>
            </a:r>
            <a:r>
              <a:rPr lang="pl-PL" sz="4700" dirty="0"/>
              <a:t>czyichś poglądów, wierzeń, upodobań, różniących się od </a:t>
            </a:r>
            <a:r>
              <a:rPr lang="pl-PL" sz="4700" dirty="0" smtClean="0"/>
              <a:t>własnych”</a:t>
            </a:r>
            <a:endParaRPr lang="pl-PL" sz="4700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i="1" dirty="0"/>
          </a:p>
          <a:p>
            <a:pPr marL="0" indent="0">
              <a:buNone/>
            </a:pPr>
            <a:r>
              <a:rPr lang="pl-PL" i="1" dirty="0" smtClean="0"/>
              <a:t>Źródło</a:t>
            </a:r>
            <a:r>
              <a:rPr lang="pl-PL" i="1" dirty="0"/>
              <a:t>: https://sjp.pwn.pl/slowniki/tolerancja.html</a:t>
            </a:r>
          </a:p>
        </p:txBody>
      </p:sp>
    </p:spTree>
    <p:extLst>
      <p:ext uri="{BB962C8B-B14F-4D97-AF65-F5344CB8AC3E}">
        <p14:creationId xmlns:p14="http://schemas.microsoft.com/office/powerpoint/2010/main" val="2861204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Tolerancja to: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Akceptacja</a:t>
            </a:r>
          </a:p>
          <a:p>
            <a:r>
              <a:rPr lang="pl-PL" dirty="0" smtClean="0"/>
              <a:t>Dobroć</a:t>
            </a:r>
          </a:p>
          <a:p>
            <a:r>
              <a:rPr lang="pl-PL" dirty="0" smtClean="0"/>
              <a:t>Zrozumienie</a:t>
            </a:r>
          </a:p>
          <a:p>
            <a:r>
              <a:rPr lang="pl-PL" dirty="0" smtClean="0"/>
              <a:t>Wyrozumiałość</a:t>
            </a:r>
          </a:p>
          <a:p>
            <a:r>
              <a:rPr lang="pl-PL" dirty="0" smtClean="0"/>
              <a:t>Otwartość</a:t>
            </a:r>
          </a:p>
          <a:p>
            <a:r>
              <a:rPr lang="pl-PL" dirty="0" smtClean="0"/>
              <a:t>Pomoc</a:t>
            </a:r>
          </a:p>
          <a:p>
            <a:r>
              <a:rPr lang="pl-PL" dirty="0" smtClean="0"/>
              <a:t>Szacunek </a:t>
            </a:r>
          </a:p>
          <a:p>
            <a:r>
              <a:rPr lang="pl-PL" dirty="0" smtClean="0"/>
              <a:t>Życzliwość                                  </a:t>
            </a:r>
            <a:r>
              <a:rPr lang="pl-PL" i="1" dirty="0" smtClean="0"/>
              <a:t>Czy możesz dodać coś jeszcze od siebie?</a:t>
            </a:r>
            <a:endParaRPr lang="pl-PL" i="1" dirty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0392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198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2">
                <a:lumMod val="40000"/>
                <a:lumOff val="60000"/>
              </a:schemeClr>
            </a:gs>
            <a:gs pos="83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Tolerancja w szkole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 smtClean="0"/>
              <a:t>Już wiesz co to jest tolerancja. Zastanów się, czy jesteś w szkole osobą tolerancyjną?</a:t>
            </a:r>
          </a:p>
          <a:p>
            <a:pPr marL="0" indent="0">
              <a:buNone/>
            </a:pPr>
            <a:endParaRPr lang="pl-PL" i="1" dirty="0"/>
          </a:p>
          <a:p>
            <a:pPr marL="0" indent="0">
              <a:buNone/>
            </a:pPr>
            <a:endParaRPr lang="pl-PL" i="1" dirty="0" smtClean="0"/>
          </a:p>
          <a:p>
            <a:pPr marL="0" indent="0">
              <a:buNone/>
            </a:pPr>
            <a:endParaRPr lang="pl-PL" i="1" dirty="0" smtClean="0"/>
          </a:p>
          <a:p>
            <a:pPr marL="0" indent="0">
              <a:buNone/>
            </a:pPr>
            <a:endParaRPr lang="pl-PL" i="1" dirty="0"/>
          </a:p>
          <a:p>
            <a:pPr marL="0" indent="0">
              <a:buNone/>
            </a:pPr>
            <a:r>
              <a:rPr lang="pl-PL" dirty="0" smtClean="0"/>
              <a:t>Na kolejnym slajdzie znajduje się wiersz autorstwa Małgorzaty </a:t>
            </a:r>
            <a:r>
              <a:rPr lang="pl-PL" dirty="0" err="1" smtClean="0"/>
              <a:t>Wiśniewskiej-Koszela</a:t>
            </a:r>
            <a:r>
              <a:rPr lang="pl-PL" dirty="0" smtClean="0"/>
              <a:t>. Przeczytaj go i zastanów się, jak odnosi się on do Ciebie.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4445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szkolenie -stereotypy\Nowy folder (2)\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75" y="-405245"/>
            <a:ext cx="10224652" cy="766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132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5724" y="659822"/>
            <a:ext cx="11528596" cy="1596177"/>
          </a:xfrm>
        </p:spPr>
        <p:txBody>
          <a:bodyPr/>
          <a:lstStyle/>
          <a:p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Wzajemne zrozumienie = dobre relacje w grupie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345" y="1943100"/>
            <a:ext cx="6423176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95677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on (sala konferencyjna)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190</Words>
  <Application>Microsoft Office PowerPoint</Application>
  <PresentationFormat>Panoramiczny</PresentationFormat>
  <Paragraphs>45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Wingdings 3</vt:lpstr>
      <vt:lpstr>Motyw pakietu Office</vt:lpstr>
      <vt:lpstr>Jon (sala konferencyjna)</vt:lpstr>
      <vt:lpstr>Zajęcia podnoszące kompetencje emocjonalno-społeczne</vt:lpstr>
      <vt:lpstr>Co wiesz o tolerancji?</vt:lpstr>
      <vt:lpstr>                 Tolerancja – co to jest?</vt:lpstr>
      <vt:lpstr>   Tolerancja to...</vt:lpstr>
      <vt:lpstr>Tolerancja to:</vt:lpstr>
      <vt:lpstr>Prezentacja programu PowerPoint</vt:lpstr>
      <vt:lpstr>Tolerancja w szkole</vt:lpstr>
      <vt:lpstr>Prezentacja programu PowerPoint</vt:lpstr>
      <vt:lpstr>Wzajemne zrozumienie = dobre relacje w grupie</vt:lpstr>
      <vt:lpstr>Prezentacja programu PowerPoint</vt:lpstr>
      <vt:lpstr>Bibliografia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Zajęcia podnoszące kompetencje emocjonalno-społeczne</dc:title>
  <dc:creator>Admin</dc:creator>
  <cp:lastModifiedBy>Admin</cp:lastModifiedBy>
  <cp:revision>8</cp:revision>
  <dcterms:created xsi:type="dcterms:W3CDTF">2020-03-25T20:19:34Z</dcterms:created>
  <dcterms:modified xsi:type="dcterms:W3CDTF">2020-04-17T14:40:14Z</dcterms:modified>
</cp:coreProperties>
</file>