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8" r:id="rId6"/>
    <p:sldId id="270" r:id="rId7"/>
    <p:sldId id="271" r:id="rId8"/>
    <p:sldId id="275" r:id="rId9"/>
    <p:sldId id="272" r:id="rId10"/>
    <p:sldId id="273" r:id="rId11"/>
    <p:sldId id="274" r:id="rId12"/>
    <p:sldId id="269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ookie" panose="020B0604020202020204" charset="0"/>
      <p:regular r:id="rId20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5380" autoAdjust="0"/>
  </p:normalViewPr>
  <p:slideViewPr>
    <p:cSldViewPr snapToGrid="0">
      <p:cViewPr varScale="1">
        <p:scale>
          <a:sx n="58" d="100"/>
          <a:sy n="58" d="100"/>
        </p:scale>
        <p:origin x="9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8C6322-4500-4AD9-8ECB-2FF30B6FD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4C9363-A184-4711-AA41-0DC105374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66198BB-2134-4951-A52D-F0F6B51E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D69E87-3EEE-4FDD-8682-08A3C2BA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CD0666-CCD1-4AC7-9918-D238B760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1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EBF823-705F-4E8C-8500-2DFDCB74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3230D58-A87D-4609-B8DF-DE4AAB35D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B53374-FC4C-40B3-A1EF-6E9C2CAD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1FB1B5-C94F-42B2-8C9D-177DDC46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1D4725-E4F8-4A10-BD74-99C6D5CF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12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74ED9F6-A318-4D0E-8697-FA5F75ED3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5936B-7326-4394-837F-725F6602E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C3DA98-DEA4-486D-9D87-302C34A3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F6EDA3-FAC7-44E9-AE2F-8D93016E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52589D-6033-4160-BA07-A1AD0BF1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16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0CECD-E0B8-4534-B6AA-C494B387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4DB97E-94DE-4A3F-8976-86E5D23B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90C75F-E518-4F56-AC34-0C102DDB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E7EBE7-DC41-4AD5-A671-13C08DEF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3020E3-6BD2-4FC6-BF09-02DA80B16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89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C1FD96-38E2-4C05-BBC2-E8C9327A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D588D3-D735-410B-B54B-4504C269B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15564B-AD12-43B3-BC40-7A8ECB42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A35B4F-99E8-4999-A4AD-23B17F23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5CB666-5EE5-4417-9434-AC19599C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37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623854-6BF1-4286-8745-4EC85D81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325ECB-C6A1-4A82-8B7E-9B4351C63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404AE2-3F56-4B49-961F-EE2EFDD45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0A49A4-657B-4B10-9F36-EF804608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261179A-B8FD-479B-9D9B-4240F9A9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CB49A9-D337-4F32-A024-D3E557DD0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642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F72E9C-D02D-46CE-8384-359ECC96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2F0313-AFC3-47D5-8B2A-FBB18D7F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9256974-8409-4DF6-B2D0-5A6BCCF18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E51E9C5-B0F0-428C-949B-A6ED2BCC5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9A80A18-97D5-411B-88CE-2ADCC046C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EA1C97-6FE9-44BD-A4BE-8193F4CC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6F74072-7BA9-483B-BC23-188AC08B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E9D414F-418E-4849-A4F0-FD7C4B5F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31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9B3E2A-5BFE-4F8A-B0A8-83F55F487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65E613D-67D8-4D93-B056-4A462961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7E227E9-E912-48F0-B59B-2C7E093B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9A32A4E-E78D-4E14-B7D5-9A43AF54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748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92752CD-47BB-4E33-9CE3-9DB64A74E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B33BC92-DFD3-484C-803E-0C0F92D0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E087C1-F83B-4DBF-9DA3-2EDC871F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329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337167-D0CD-47D9-BECB-951A33D3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AA4170-FD65-48E0-896F-3FB8CA0F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97F7E0-B59F-41FE-945C-0A00F8C94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8007B67-D7C0-4B9E-B9F9-C1AA2BF8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9FA4A33-DE29-4D60-A0C3-AF86C077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C6CB93-3197-472C-AAC8-B63D0A19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415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DFDB26-8A8F-4D06-9368-9348D54C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F40C12A-2D36-422E-827E-F7240BCD4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61D58B-8774-4641-B640-821C22B1B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7620A4-1402-4A87-84A1-624E89C9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1F35E89-C68A-40C7-AA59-6BE99549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E88150-FC0D-477B-A948-73C65BE6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42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99B8033-536A-4B42-933B-4B85862D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32F98F-C743-44E6-BDA0-E0CF300CF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A36C6A-A16E-4888-A80B-E9FCCF7DE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5A89-03EE-4A35-AB5E-DCAD20BC721D}" type="datetimeFigureOut">
              <a:rPr lang="pl-PL" smtClean="0"/>
              <a:t>23.06.2020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7B1D7B-B9B2-4544-ACF9-98FBC5CC9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64E7F-27E7-4BC9-ADE8-AF7B6EEB3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03031-5B19-4CB4-A6F2-4488F9BF6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645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auTov9xmZY?feature=oembed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image" Target="../media/image26.jp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39.png"/><Relationship Id="rId5" Type="http://schemas.openxmlformats.org/officeDocument/2006/relationships/image" Target="../media/image35.jpg"/><Relationship Id="rId10" Type="http://schemas.openxmlformats.org/officeDocument/2006/relationships/image" Target="../media/image38.png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3727F9B-8A7F-4469-A047-8D88B6993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07" y="2994561"/>
            <a:ext cx="6015439" cy="375675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352C4BF-84F6-4BA0-B3D8-534DB0B9749E}"/>
              </a:ext>
            </a:extLst>
          </p:cNvPr>
          <p:cNvSpPr/>
          <p:nvPr/>
        </p:nvSpPr>
        <p:spPr>
          <a:xfrm>
            <a:off x="212297" y="0"/>
            <a:ext cx="11818122" cy="4062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okie" panose="020B0604020202020204" charset="0"/>
                <a:cs typeface="Courier New" panose="02070309020205020404" pitchFamily="49" charset="0"/>
              </a:rPr>
              <a:t>ZAKOŃCZENIE ROKU SZKOLNEGO 2019/2020</a:t>
            </a:r>
          </a:p>
          <a:p>
            <a:pPr algn="ctr"/>
            <a:endParaRPr lang="pl-PL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okie" panose="020B0604020202020204" charset="0"/>
              <a:cs typeface="Courier New" panose="02070309020205020404" pitchFamily="49" charset="0"/>
            </a:endParaRPr>
          </a:p>
          <a:p>
            <a:pPr algn="ctr"/>
            <a:r>
              <a:rPr lang="pl-PL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okie" panose="020B0604020202020204" charset="0"/>
                <a:cs typeface="Courier New" panose="02070309020205020404" pitchFamily="49" charset="0"/>
              </a:rPr>
              <a:t>Grupa „3-4-5”- latków </a:t>
            </a:r>
          </a:p>
          <a:p>
            <a:pPr algn="ctr"/>
            <a:endParaRPr lang="pl-PL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okie" panose="020B0604020202020204" charset="0"/>
              <a:cs typeface="Courier New" panose="02070309020205020404" pitchFamily="49" charset="0"/>
            </a:endParaRPr>
          </a:p>
          <a:p>
            <a:pPr algn="ctr"/>
            <a:r>
              <a:rPr lang="pl-PL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okie" panose="020B0604020202020204" charset="0"/>
                <a:cs typeface="Courier New" panose="02070309020205020404" pitchFamily="49" charset="0"/>
              </a:rPr>
              <a:t>„ŻEGNAJ PRZEDSZKOLE – WITAJCIE  WAKACJE!”</a:t>
            </a:r>
          </a:p>
          <a:p>
            <a:pPr algn="ctr"/>
            <a:endParaRPr lang="pl-PL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okie" panose="020B0604020202020204" charset="0"/>
              <a:cs typeface="Courier New" panose="02070309020205020404" pitchFamily="49" charset="0"/>
            </a:endParaRPr>
          </a:p>
          <a:p>
            <a:pPr algn="ctr"/>
            <a:endParaRPr lang="pl-PL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Courier New" panose="02070309020205020404" pitchFamily="49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44297A9-DB3A-4BC4-82B1-44F94EA038F8}"/>
              </a:ext>
            </a:extLst>
          </p:cNvPr>
          <p:cNvSpPr/>
          <p:nvPr/>
        </p:nvSpPr>
        <p:spPr>
          <a:xfrm>
            <a:off x="14145657" y="327896"/>
            <a:ext cx="80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l-PL" sz="2400" dirty="0">
                <a:effectLst/>
                <a:latin typeface="Cooki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0E1D01-62A8-4F6F-9887-B1EDAD75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5644">
            <a:off x="1030645" y="5626455"/>
            <a:ext cx="1127858" cy="106079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EC19881-6E95-411C-8431-3BA2B3B22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88955">
            <a:off x="262667" y="4822194"/>
            <a:ext cx="1127858" cy="10607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91E6536-95D0-4C38-8C2D-F5C007278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000" y="2726499"/>
            <a:ext cx="1127858" cy="106079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D8755B-A94E-4182-887F-323CC671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561" y="3992487"/>
            <a:ext cx="1127858" cy="10607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97FEDB4-712E-495E-B2EF-DFD72C3EE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392" y="3429000"/>
            <a:ext cx="890093" cy="84132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53F8456-6CF5-42C9-AFE4-6C7C5D6C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075" y="4632622"/>
            <a:ext cx="890093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F9D9B15-017C-4F02-8C00-7B0EAC4B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17" y="0"/>
            <a:ext cx="635125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994AA90-BFE0-453F-A116-CAF82267F0DF}"/>
              </a:ext>
            </a:extLst>
          </p:cNvPr>
          <p:cNvSpPr/>
          <p:nvPr/>
        </p:nvSpPr>
        <p:spPr>
          <a:xfrm>
            <a:off x="120488" y="0"/>
            <a:ext cx="56192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pl-PL" sz="2400" dirty="0">
                <a:effectLst/>
                <a:latin typeface="Cooki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latin typeface="Cookie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Już koniec roku, minął czas,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radosne wakacje czekają na Was.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Choć w przedszkolu było wam wesoło,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Dzisiaj je żegnacie, by witać góry, lasy wokoło.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Musicie nowych nazbierać sił,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by każdy z Was zadowolony był,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by z nowym rokiem po odpoczynku wesołym,</a:t>
            </a:r>
          </a:p>
          <a:p>
            <a:pPr algn="ctr"/>
            <a:r>
              <a:rPr lang="pl-PL" sz="2400" dirty="0">
                <a:latin typeface="Cookie" panose="02000000000000000000" pitchFamily="2" charset="0"/>
              </a:rPr>
              <a:t>Powitać progi naszego przedszkola. </a:t>
            </a:r>
          </a:p>
          <a:p>
            <a:pPr algn="just"/>
            <a:endParaRPr lang="pl-PL" sz="2400" dirty="0">
              <a:effectLst/>
              <a:latin typeface="Cooki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l-PL" sz="2400" b="1" u="sng" dirty="0">
              <a:latin typeface="Cookie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9CF4033-FA73-4643-B7AA-56D9A2ABA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66" y="3907280"/>
            <a:ext cx="4316342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1EEAE57-F18A-4C85-88AA-B208950F1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77" y="0"/>
            <a:ext cx="6782718" cy="732389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55B7349-F1CB-4EB7-AC3F-8769CC96E63F}"/>
              </a:ext>
            </a:extLst>
          </p:cNvPr>
          <p:cNvSpPr/>
          <p:nvPr/>
        </p:nvSpPr>
        <p:spPr>
          <a:xfrm>
            <a:off x="462709" y="495759"/>
            <a:ext cx="44838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2400" dirty="0">
                <a:solidFill>
                  <a:prstClr val="black"/>
                </a:solidFill>
                <a:latin typeface="Cookie" panose="02000000000000000000" pitchFamily="2" charset="0"/>
              </a:rPr>
              <a:t>Kończą się już zajęcia, wakacji nadszedł czas. Żegnajcie „6” latki,  już opuszczacie nas. Żegnajcie już  przedszkole, zabawy kończą się, a po wakacjach, w szkole będziecie uczyć się.                                 A gdy już w przyszłym roku nie będzie tutaj Was, wspomnicie to przedszkole a My wspomnimy was.  </a:t>
            </a:r>
          </a:p>
          <a:p>
            <a:pPr lvl="0" algn="just"/>
            <a:r>
              <a:rPr lang="pl-PL" sz="2400" dirty="0">
                <a:solidFill>
                  <a:prstClr val="black"/>
                </a:solidFill>
                <a:latin typeface="Cookie" panose="02000000000000000000" pitchFamily="2" charset="0"/>
              </a:rPr>
              <a:t>	Dzieci z grupy „3-4-5” latków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B93AD6-ED4C-4968-9CAB-2C8B986D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05" y="3429000"/>
            <a:ext cx="5175953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47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gar, talerz&#10;&#10;Opis wygenerowany automatycznie">
            <a:extLst>
              <a:ext uri="{FF2B5EF4-FFF2-40B4-BE49-F238E27FC236}">
                <a16:creationId xmlns:a16="http://schemas.microsoft.com/office/drawing/2014/main" id="{8F3C551E-ED67-4680-9CAB-BE8CAD4F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35" y="350425"/>
            <a:ext cx="5943081" cy="615714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DDCA9F6-1CED-4E16-AA7B-F717CFE9EAE7}"/>
              </a:ext>
            </a:extLst>
          </p:cNvPr>
          <p:cNvSpPr/>
          <p:nvPr/>
        </p:nvSpPr>
        <p:spPr>
          <a:xfrm>
            <a:off x="418641" y="1101688"/>
            <a:ext cx="652198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u="sng" dirty="0">
                <a:latin typeface="Cookie" panose="020B0604020202020204" charset="0"/>
              </a:rPr>
              <a:t>ZAKOŃCZENIE  ROKU  SZKOLNEGO 2019/2020</a:t>
            </a:r>
          </a:p>
          <a:p>
            <a:endParaRPr lang="pl-PL" dirty="0">
              <a:latin typeface="Cookie" panose="020B0604020202020204" charset="0"/>
            </a:endParaRPr>
          </a:p>
          <a:p>
            <a:r>
              <a:rPr lang="pl-PL" sz="2400" dirty="0">
                <a:latin typeface="Cookie" panose="020B0604020202020204" charset="0"/>
              </a:rPr>
              <a:t>Choć </a:t>
            </a:r>
            <a:r>
              <a:rPr lang="pl-PL" sz="2400" dirty="0" err="1">
                <a:latin typeface="Cookie" panose="020B0604020202020204" charset="0"/>
              </a:rPr>
              <a:t>koronawirus</a:t>
            </a:r>
            <a:r>
              <a:rPr lang="pl-PL" sz="2400" dirty="0">
                <a:latin typeface="Cookie" panose="020B0604020202020204" charset="0"/>
              </a:rPr>
              <a:t> popsuł nam trochę plany i musieliśmy przez to uczyć się w domu, to wiedz, że jestem z Ciebie bardzo dumna. Zbliżają się wakacje – pora zasłużonego odpoczynku. Cieszę się, że mogłam być                       z Tobą, pracować, bawić się i uczyć. Wiem, że pojawiały się pewne trudności, wątpliwości, dla wszystkich sytuacja ta była nowością.   Nauka zdalna nie była łatwa. Dziękuję za to, że razem pokonaliśmy    te trudności i udało nam się bawić i uczyć się zdalnie.  </a:t>
            </a:r>
          </a:p>
          <a:p>
            <a:r>
              <a:rPr lang="pl-PL" sz="2400" dirty="0">
                <a:latin typeface="Cookie" panose="020B0604020202020204" charset="0"/>
              </a:rPr>
              <a:t>			</a:t>
            </a:r>
          </a:p>
          <a:p>
            <a:r>
              <a:rPr lang="pl-PL" sz="2400" dirty="0">
                <a:latin typeface="Cookie" panose="020B0604020202020204" charset="0"/>
              </a:rPr>
              <a:t>			Wychowawca -  Aneta </a:t>
            </a:r>
            <a:r>
              <a:rPr lang="pl-PL" sz="2400" dirty="0" err="1">
                <a:latin typeface="Cookie" panose="020B0604020202020204" charset="0"/>
              </a:rPr>
              <a:t>Ułasewicz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78781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edia online 6" title="Piosenki dla dzieci - Niech ￅﾼyjￄﾅ wakacje">
            <a:hlinkClick r:id="" action="ppaction://media"/>
            <a:extLst>
              <a:ext uri="{FF2B5EF4-FFF2-40B4-BE49-F238E27FC236}">
                <a16:creationId xmlns:a16="http://schemas.microsoft.com/office/drawing/2014/main" id="{20C1A8FA-8C1A-4758-AF3B-7F48539887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3523" y="931361"/>
            <a:ext cx="3628646" cy="2719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21FE1CC-94B6-486F-A251-C37A3BD44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26" y="0"/>
            <a:ext cx="6351251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315C550-D5B6-485B-949C-9DFF641A5AB5}"/>
              </a:ext>
            </a:extLst>
          </p:cNvPr>
          <p:cNvSpPr/>
          <p:nvPr/>
        </p:nvSpPr>
        <p:spPr>
          <a:xfrm>
            <a:off x="143709" y="4053928"/>
            <a:ext cx="61682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Cookie" panose="02000000000000000000" pitchFamily="2" charset="0"/>
              </a:rPr>
              <a:t>Co najbardziej lubicie robić w wolnym czasie? Zbliżają się wakacje, będzie można spędzać dnie tak, jak najbardziej się lubi. Czy to będzie gra w piłkę czy jazda na rowerze, słuchanie muzyki, czy zabawa na placu zabaw, czytanie książek lub wędrówki po lesie pływanie w jeziorze czy leniuchowanie w łóżku do południa. Spędzajcie wolny czas tak, jak lubicie. Miłego wypoczynku. </a:t>
            </a:r>
            <a:br>
              <a:rPr lang="pl-PL" sz="2400" dirty="0">
                <a:latin typeface="Cookie" panose="02000000000000000000" pitchFamily="2" charset="0"/>
              </a:rPr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8889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stół, dziecko, siedzi&#10;&#10;Opis wygenerowany automatycznie">
            <a:extLst>
              <a:ext uri="{FF2B5EF4-FFF2-40B4-BE49-F238E27FC236}">
                <a16:creationId xmlns:a16="http://schemas.microsoft.com/office/drawing/2014/main" id="{0AE4B1E2-7DE6-41D3-BCAA-61DA3DFFD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83" y="327287"/>
            <a:ext cx="2010888" cy="2681184"/>
          </a:xfrm>
          <a:prstGeom prst="rect">
            <a:avLst/>
          </a:prstGeom>
        </p:spPr>
      </p:pic>
      <p:pic>
        <p:nvPicPr>
          <p:cNvPr id="7" name="Obraz 6" descr="Obraz zawierający osoba, stół, chłopiec, siedzi&#10;&#10;Opis wygenerowany automatycznie">
            <a:extLst>
              <a:ext uri="{FF2B5EF4-FFF2-40B4-BE49-F238E27FC236}">
                <a16:creationId xmlns:a16="http://schemas.microsoft.com/office/drawing/2014/main" id="{7219552B-A509-4653-BB16-A3F8F5E86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239" y="293255"/>
            <a:ext cx="1984910" cy="2646547"/>
          </a:xfrm>
          <a:prstGeom prst="rect">
            <a:avLst/>
          </a:prstGeom>
        </p:spPr>
      </p:pic>
      <p:pic>
        <p:nvPicPr>
          <p:cNvPr id="9" name="Obraz 8" descr="Obraz zawierający osoba, wewnątrz, stół, dziewczynka&#10;&#10;Opis wygenerowany automatycznie">
            <a:extLst>
              <a:ext uri="{FF2B5EF4-FFF2-40B4-BE49-F238E27FC236}">
                <a16:creationId xmlns:a16="http://schemas.microsoft.com/office/drawing/2014/main" id="{8F612CC4-671C-485E-898D-6BA20454A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51" y="3308878"/>
            <a:ext cx="2320141" cy="3093521"/>
          </a:xfrm>
          <a:prstGeom prst="rect">
            <a:avLst/>
          </a:prstGeom>
        </p:spPr>
      </p:pic>
      <p:pic>
        <p:nvPicPr>
          <p:cNvPr id="15" name="Obraz 14" descr="Obraz zawierający osoba, wewnątrz, okno, stół&#10;&#10;Opis wygenerowany automatycznie">
            <a:extLst>
              <a:ext uri="{FF2B5EF4-FFF2-40B4-BE49-F238E27FC236}">
                <a16:creationId xmlns:a16="http://schemas.microsoft.com/office/drawing/2014/main" id="{713F8245-4D3C-4905-B97E-B8D6A8AC0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01" y="3317503"/>
            <a:ext cx="1731399" cy="3084897"/>
          </a:xfrm>
          <a:prstGeom prst="rect">
            <a:avLst/>
          </a:prstGeom>
        </p:spPr>
      </p:pic>
      <p:pic>
        <p:nvPicPr>
          <p:cNvPr id="17" name="Obraz 16" descr="Obraz zawierający osoba, wewnątrz, trzymający, siedzi&#10;&#10;Opis wygenerowany automatycznie">
            <a:extLst>
              <a:ext uri="{FF2B5EF4-FFF2-40B4-BE49-F238E27FC236}">
                <a16:creationId xmlns:a16="http://schemas.microsoft.com/office/drawing/2014/main" id="{F9167E4C-92A5-47A8-A73D-2753A7D26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19" y="344605"/>
            <a:ext cx="1984911" cy="2646548"/>
          </a:xfrm>
          <a:prstGeom prst="rect">
            <a:avLst/>
          </a:prstGeom>
        </p:spPr>
      </p:pic>
      <p:pic>
        <p:nvPicPr>
          <p:cNvPr id="19" name="Obraz 18" descr="Obraz zawierający stół, wewnątrz, osoba, siedzi&#10;&#10;Opis wygenerowany automatycznie">
            <a:extLst>
              <a:ext uri="{FF2B5EF4-FFF2-40B4-BE49-F238E27FC236}">
                <a16:creationId xmlns:a16="http://schemas.microsoft.com/office/drawing/2014/main" id="{82222D54-D56A-469A-AAEA-39EE0D704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48" y="3317502"/>
            <a:ext cx="2313673" cy="308489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0077BAB-8A30-4DF7-A041-2FE58D044E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69">
            <a:off x="327334" y="2775172"/>
            <a:ext cx="891222" cy="75175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EBD9931-46C6-41B1-A724-C21538CB9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5422">
            <a:off x="566040" y="4327980"/>
            <a:ext cx="619337" cy="58049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1E4783A-6727-4296-B30D-349432D7D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70062">
            <a:off x="162460" y="1444932"/>
            <a:ext cx="762066" cy="7011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50127B8-67A0-4176-840C-D864EE2DC5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6873" y="3592501"/>
            <a:ext cx="2261812" cy="281852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215C2F8-34C2-4D6D-A1DA-BD45973F26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2672" y="656325"/>
            <a:ext cx="2560542" cy="19204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C4EAE9F-87FA-42AF-82F6-ECBF6F8D3E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456852">
            <a:off x="11093658" y="455601"/>
            <a:ext cx="1097375" cy="10059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6C52655-1146-46FB-B0B4-3CF63901C4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12464">
            <a:off x="10964439" y="1630100"/>
            <a:ext cx="684926" cy="7011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37BA75A-94C2-48A3-893F-44BF31B404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6030" y="2390376"/>
            <a:ext cx="755970" cy="70110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05BBDA6-0CC9-4B63-BB05-355C7603EC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062">
            <a:off x="539796" y="5478457"/>
            <a:ext cx="755970" cy="70110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C07223B-9E86-4A98-991F-844DBF85DA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985104">
            <a:off x="190327" y="310481"/>
            <a:ext cx="816935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mały, siedzi, dziewczynka&#10;&#10;Opis wygenerowany automatycznie">
            <a:extLst>
              <a:ext uri="{FF2B5EF4-FFF2-40B4-BE49-F238E27FC236}">
                <a16:creationId xmlns:a16="http://schemas.microsoft.com/office/drawing/2014/main" id="{9E92FBDE-C2E9-460E-95A9-DBE9CB83F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6" y="130629"/>
            <a:ext cx="2373581" cy="3164774"/>
          </a:xfrm>
          <a:prstGeom prst="rect">
            <a:avLst/>
          </a:prstGeom>
        </p:spPr>
      </p:pic>
      <p:pic>
        <p:nvPicPr>
          <p:cNvPr id="5" name="Obraz 4" descr="Obraz zawierający wewnątrz, stół, dziecko, siedzi&#10;&#10;Opis wygenerowany automatycznie">
            <a:extLst>
              <a:ext uri="{FF2B5EF4-FFF2-40B4-BE49-F238E27FC236}">
                <a16:creationId xmlns:a16="http://schemas.microsoft.com/office/drawing/2014/main" id="{BDE8DB3C-658F-4CA3-B7A7-E1A8579A7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6" y="3562598"/>
            <a:ext cx="2286000" cy="3048000"/>
          </a:xfrm>
          <a:prstGeom prst="rect">
            <a:avLst/>
          </a:prstGeom>
        </p:spPr>
      </p:pic>
      <p:pic>
        <p:nvPicPr>
          <p:cNvPr id="7" name="Obraz 6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84D0354C-DC00-4058-89A3-06697B1B4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70" y="130629"/>
            <a:ext cx="2373581" cy="3194444"/>
          </a:xfrm>
          <a:prstGeom prst="rect">
            <a:avLst/>
          </a:prstGeom>
        </p:spPr>
      </p:pic>
      <p:pic>
        <p:nvPicPr>
          <p:cNvPr id="9" name="Obraz 8" descr="Obraz zawierający osoba, wewnątrz, siedzi, dziecko&#10;&#10;Opis wygenerowany automatycznie">
            <a:extLst>
              <a:ext uri="{FF2B5EF4-FFF2-40B4-BE49-F238E27FC236}">
                <a16:creationId xmlns:a16="http://schemas.microsoft.com/office/drawing/2014/main" id="{0B9E342A-5461-4BFD-943E-14CC85DA7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53" y="3562597"/>
            <a:ext cx="2568139" cy="3047999"/>
          </a:xfrm>
          <a:prstGeom prst="rect">
            <a:avLst/>
          </a:prstGeom>
        </p:spPr>
      </p:pic>
      <p:pic>
        <p:nvPicPr>
          <p:cNvPr id="11" name="Obraz 10" descr="Obraz zawierający osoba, odzież, wewnątrz, trzymający&#10;&#10;Opis wygenerowany automatycznie">
            <a:extLst>
              <a:ext uri="{FF2B5EF4-FFF2-40B4-BE49-F238E27FC236}">
                <a16:creationId xmlns:a16="http://schemas.microsoft.com/office/drawing/2014/main" id="{DC25379F-45EB-4C3E-9817-114F6ED13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4" y="130629"/>
            <a:ext cx="2395834" cy="3194444"/>
          </a:xfrm>
          <a:prstGeom prst="rect">
            <a:avLst/>
          </a:prstGeom>
        </p:spPr>
      </p:pic>
      <p:pic>
        <p:nvPicPr>
          <p:cNvPr id="13" name="Obraz 12" descr="Obraz zawierający koszula, sukienka, trzymający&#10;&#10;Opis wygenerowany automatycznie">
            <a:extLst>
              <a:ext uri="{FF2B5EF4-FFF2-40B4-BE49-F238E27FC236}">
                <a16:creationId xmlns:a16="http://schemas.microsoft.com/office/drawing/2014/main" id="{ED8719FF-D6A7-4209-858B-D0DFB5016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11" y="133597"/>
            <a:ext cx="2395835" cy="3202788"/>
          </a:xfrm>
          <a:prstGeom prst="rect">
            <a:avLst/>
          </a:prstGeom>
        </p:spPr>
      </p:pic>
      <p:pic>
        <p:nvPicPr>
          <p:cNvPr id="15" name="Obraz 14" descr="Obraz zawierający wewnątrz, osoba, dziewczynka, książka&#10;&#10;Opis wygenerowany automatycznie">
            <a:extLst>
              <a:ext uri="{FF2B5EF4-FFF2-40B4-BE49-F238E27FC236}">
                <a16:creationId xmlns:a16="http://schemas.microsoft.com/office/drawing/2014/main" id="{274B6CAD-6AA7-47BF-BB92-880F294838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62" y="3562597"/>
            <a:ext cx="2295636" cy="306084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691C5BF-47CF-4F50-A172-B6CA76B376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630">
            <a:off x="10730484" y="554605"/>
            <a:ext cx="891222" cy="75175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38E1175-FD8D-4CE9-85BA-F3AA57CB4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69">
            <a:off x="10730484" y="5565508"/>
            <a:ext cx="891222" cy="75175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457E400B-7B00-4173-9ED0-E6DE16E58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074">
            <a:off x="11043232" y="4233173"/>
            <a:ext cx="891222" cy="75175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AC8193E-B34D-4BA4-B8CE-A1BB985AE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69">
            <a:off x="10630285" y="3186717"/>
            <a:ext cx="891222" cy="75175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F023802-BBC5-455F-9428-58C2A811C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669">
            <a:off x="11045945" y="1858921"/>
            <a:ext cx="891222" cy="75175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286CEC1-934E-4F93-A764-058A767B8C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170" y="3521616"/>
            <a:ext cx="2255716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58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dziecko, wewnątrz, chłopiec, osoba&#10;&#10;Opis wygenerowany automatycznie">
            <a:extLst>
              <a:ext uri="{FF2B5EF4-FFF2-40B4-BE49-F238E27FC236}">
                <a16:creationId xmlns:a16="http://schemas.microsoft.com/office/drawing/2014/main" id="{5EF84A77-A3E6-4337-9930-0F7B0B98C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26" y="348936"/>
            <a:ext cx="2259862" cy="3013149"/>
          </a:xfrm>
          <a:prstGeom prst="rect">
            <a:avLst/>
          </a:prstGeom>
        </p:spPr>
      </p:pic>
      <p:pic>
        <p:nvPicPr>
          <p:cNvPr id="11" name="Obraz 10" descr="Obraz zawierający osoba, dziecko, chłopiec, młode&#10;&#10;Opis wygenerowany automatycznie">
            <a:extLst>
              <a:ext uri="{FF2B5EF4-FFF2-40B4-BE49-F238E27FC236}">
                <a16:creationId xmlns:a16="http://schemas.microsoft.com/office/drawing/2014/main" id="{A325D9D5-F296-41E5-AD1B-47D0322FF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38" y="3694161"/>
            <a:ext cx="2019299" cy="2877982"/>
          </a:xfrm>
          <a:prstGeom prst="rect">
            <a:avLst/>
          </a:prstGeom>
        </p:spPr>
      </p:pic>
      <p:pic>
        <p:nvPicPr>
          <p:cNvPr id="13" name="Obraz 12" descr="Obraz zawierający osoba, wewnątrz, grupa, dziecko&#10;&#10;Opis wygenerowany automatycznie">
            <a:extLst>
              <a:ext uri="{FF2B5EF4-FFF2-40B4-BE49-F238E27FC236}">
                <a16:creationId xmlns:a16="http://schemas.microsoft.com/office/drawing/2014/main" id="{4D46F463-3E88-4A97-8F06-6AD46332A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24" y="3694160"/>
            <a:ext cx="2023178" cy="2938507"/>
          </a:xfrm>
          <a:prstGeom prst="rect">
            <a:avLst/>
          </a:prstGeom>
        </p:spPr>
      </p:pic>
      <p:pic>
        <p:nvPicPr>
          <p:cNvPr id="19" name="Obraz 18" descr="Obraz zawierający wewnątrz, osoba, mały, stół&#10;&#10;Opis wygenerowany automatycznie">
            <a:extLst>
              <a:ext uri="{FF2B5EF4-FFF2-40B4-BE49-F238E27FC236}">
                <a16:creationId xmlns:a16="http://schemas.microsoft.com/office/drawing/2014/main" id="{BC9683B8-CEBD-4398-8279-AE713D4C8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04" y="4496316"/>
            <a:ext cx="3152043" cy="186833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129230B-81C4-4DCA-9485-111B6FE39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220">
            <a:off x="10879691" y="460652"/>
            <a:ext cx="891222" cy="75175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798DF65-18C3-4823-8636-074BE6DCB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009">
            <a:off x="11253798" y="1422999"/>
            <a:ext cx="696613" cy="587601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16B4E9BF-6D99-4742-A44F-4773FF899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7154">
            <a:off x="10955589" y="2662256"/>
            <a:ext cx="696613" cy="72407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72DCE79C-BA76-4123-BA46-412ED02DD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009">
            <a:off x="9922082" y="3690206"/>
            <a:ext cx="696613" cy="587601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FD097DF0-4401-4FD0-860C-3385ACDDB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009">
            <a:off x="11259763" y="3738172"/>
            <a:ext cx="696613" cy="5876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900418B-1276-4D13-83AA-D43C05DC9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48250">
            <a:off x="8459298" y="3600112"/>
            <a:ext cx="890093" cy="84132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0739C61-2453-4D77-A4BD-87661C2B4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53" y="4179294"/>
            <a:ext cx="2286198" cy="21276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3DA1445-2CBB-4C22-A28C-5DCA590799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678748">
            <a:off x="363337" y="603570"/>
            <a:ext cx="890093" cy="83522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27A5252-6948-4841-9792-7EAB125ED8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461" y="241592"/>
            <a:ext cx="890093" cy="83522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1BD338F-1E95-476E-8D85-18DE151AA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028881">
            <a:off x="428072" y="2139075"/>
            <a:ext cx="890093" cy="8352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FBFDA5D-75B2-4F9E-B7D8-A5FC5BD2F4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896" y="1421579"/>
            <a:ext cx="890093" cy="83522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4471EB-39B8-458D-8634-4FF9DA8B5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2339" y="348937"/>
            <a:ext cx="2920237" cy="302048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0F13D20-A685-490E-A7F1-A8C3C7E340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6366" y="308963"/>
            <a:ext cx="2298391" cy="306045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DDAEE71-8107-47D2-AFB1-6178F31C4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1813" y="2853961"/>
            <a:ext cx="122540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15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BA4B470-028B-474C-B733-13F5BE1634E7}"/>
              </a:ext>
            </a:extLst>
          </p:cNvPr>
          <p:cNvSpPr/>
          <p:nvPr/>
        </p:nvSpPr>
        <p:spPr>
          <a:xfrm>
            <a:off x="5559297" y="211614"/>
            <a:ext cx="62519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b="1" u="sng" dirty="0">
                <a:latin typeface="Cookie" panose="02000000000000000000" pitchFamily="2" charset="0"/>
              </a:rPr>
              <a:t>Kochane Dzieci!</a:t>
            </a:r>
          </a:p>
          <a:p>
            <a:pPr algn="just"/>
            <a:endParaRPr lang="pl-PL" sz="2400" dirty="0">
              <a:latin typeface="Cookie" panose="02000000000000000000" pitchFamily="2" charset="0"/>
            </a:endParaRPr>
          </a:p>
          <a:p>
            <a:pPr algn="just"/>
            <a:r>
              <a:rPr lang="pl-PL" sz="2400" dirty="0">
                <a:latin typeface="Cookie" panose="02000000000000000000" pitchFamily="2" charset="0"/>
              </a:rPr>
              <a:t>Szybko minął nam ten przedszkolny rok… Zaczyna się najpiękniejsza pora  – wakacje… To czas letnich kąpieli, słońca, długich spacerów i ciekawych przygód. Życzę Wam, by  wakacje były bezpieczne, pełne wrażeń, nowych kolegów, miejsc i zabaw.                              A gdy już odpoczniecie – wracajcie roześmiane i opalone. Będziemy na Was czekać…</a:t>
            </a:r>
          </a:p>
          <a:p>
            <a:pPr algn="just"/>
            <a:endParaRPr lang="pl-PL" sz="2400" dirty="0">
              <a:latin typeface="Cookie" panose="02000000000000000000" pitchFamily="2" charset="0"/>
            </a:endParaRPr>
          </a:p>
          <a:p>
            <a:pPr algn="just"/>
            <a:r>
              <a:rPr lang="pl-PL" sz="2800" b="1" u="sng" dirty="0">
                <a:latin typeface="Cookie" panose="02000000000000000000" pitchFamily="2" charset="0"/>
              </a:rPr>
              <a:t>Drodzy Rodzice, Bliscy!</a:t>
            </a:r>
          </a:p>
          <a:p>
            <a:pPr algn="just"/>
            <a:endParaRPr lang="pl-PL" sz="2400" dirty="0">
              <a:latin typeface="Cookie" panose="02000000000000000000" pitchFamily="2" charset="0"/>
            </a:endParaRPr>
          </a:p>
          <a:p>
            <a:pPr algn="just"/>
            <a:r>
              <a:rPr lang="pl-PL" sz="2400" dirty="0">
                <a:latin typeface="Cookie" panose="02000000000000000000" pitchFamily="2" charset="0"/>
              </a:rPr>
              <a:t>Dziękujemy Wam za wspólnie spędzony rok i życzymy, byście                      w tych letnich, wakacyjnych miesiącach znaleźli chwilę na rodzinny wypoczynek, na ulubioną aktywność, na realizowanie marzeń. Niech wakacje będą dla Was bezpieczne i niech Wam sprawią wielką frajdę! Aneta </a:t>
            </a:r>
            <a:r>
              <a:rPr lang="pl-PL" sz="2400" dirty="0" err="1">
                <a:latin typeface="Cookie" panose="02000000000000000000" pitchFamily="2" charset="0"/>
              </a:rPr>
              <a:t>Ułasewicz</a:t>
            </a:r>
            <a:r>
              <a:rPr lang="pl-PL" sz="2400" dirty="0">
                <a:latin typeface="Cookie" panose="02000000000000000000" pitchFamily="2" charset="0"/>
              </a:rPr>
              <a:t> - Przedszkole w Zespole </a:t>
            </a:r>
            <a:r>
              <a:rPr lang="pl-PL" sz="2400" dirty="0" err="1">
                <a:latin typeface="Cookie" panose="02000000000000000000" pitchFamily="2" charset="0"/>
              </a:rPr>
              <a:t>Szkolno</a:t>
            </a:r>
            <a:r>
              <a:rPr lang="pl-PL" sz="2400" dirty="0">
                <a:latin typeface="Cookie" panose="02000000000000000000" pitchFamily="2" charset="0"/>
              </a:rPr>
              <a:t> - Przedszkolnym w Chróścinie</a:t>
            </a:r>
            <a:endParaRPr lang="pl-PL" sz="2400" i="0" dirty="0">
              <a:effectLst/>
              <a:latin typeface="Cookie" panose="02000000000000000000" pitchFamily="2" charset="0"/>
            </a:endParaRPr>
          </a:p>
        </p:txBody>
      </p:sp>
      <p:pic>
        <p:nvPicPr>
          <p:cNvPr id="4" name="Obraz 3" descr="Obraz zawierający rysunek&#10;&#10;Opis wygenerowany automatycznie">
            <a:extLst>
              <a:ext uri="{FF2B5EF4-FFF2-40B4-BE49-F238E27FC236}">
                <a16:creationId xmlns:a16="http://schemas.microsoft.com/office/drawing/2014/main" id="{592E76AB-6D64-4A11-B774-D87A826C8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1" y="683349"/>
            <a:ext cx="4769544" cy="51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5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5E8F5AE1EEA4C8B24592CEA2981BE" ma:contentTypeVersion="4" ma:contentTypeDescription="Create a new document." ma:contentTypeScope="" ma:versionID="83a32bfc133fb1214169b69b99f71180">
  <xsd:schema xmlns:xsd="http://www.w3.org/2001/XMLSchema" xmlns:xs="http://www.w3.org/2001/XMLSchema" xmlns:p="http://schemas.microsoft.com/office/2006/metadata/properties" xmlns:ns3="59a41656-1971-4120-8932-b9cd4557faba" targetNamespace="http://schemas.microsoft.com/office/2006/metadata/properties" ma:root="true" ma:fieldsID="7b197b5808caf60c5121a248fa0c1e8a" ns3:_="">
    <xsd:import namespace="59a41656-1971-4120-8932-b9cd4557fa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41656-1971-4120-8932-b9cd4557fa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4604EE-1FC2-43FB-881D-4EE518768F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41656-1971-4120-8932-b9cd4557fa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14AD0C-8128-44E3-BF13-F2E9D953876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9a41656-1971-4120-8932-b9cd4557faba"/>
  </ds:schemaRefs>
</ds:datastoreItem>
</file>

<file path=customXml/itemProps3.xml><?xml version="1.0" encoding="utf-8"?>
<ds:datastoreItem xmlns:ds="http://schemas.openxmlformats.org/officeDocument/2006/customXml" ds:itemID="{F847D69F-8BDC-40CE-9A17-6393B88D8D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436</Words>
  <Application>Microsoft Office PowerPoint</Application>
  <PresentationFormat>Panoramiczny</PresentationFormat>
  <Paragraphs>30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Cookie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365 Pro Plus</dc:creator>
  <cp:lastModifiedBy>netka-77@wp.pl</cp:lastModifiedBy>
  <cp:revision>37</cp:revision>
  <dcterms:created xsi:type="dcterms:W3CDTF">2020-05-30T11:41:41Z</dcterms:created>
  <dcterms:modified xsi:type="dcterms:W3CDTF">2020-06-23T09:36:10Z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0x010100BB95E8F5AE1EEA4C8B24592CEA2981BE</vt:lpwstr>
  </property>
</Properties>
</file>