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D032B99-6820-4A29-A267-0299C5D5768C}" type="datetimeFigureOut">
              <a:rPr lang="pl-PL" smtClean="0"/>
              <a:t>25.06.2020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185C45B-590A-4A23-A1C4-D087D76573D9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69056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4509120"/>
            <a:ext cx="7772400" cy="1780108"/>
          </a:xfrm>
        </p:spPr>
        <p:txBody>
          <a:bodyPr/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Zakończenie roku szkolnego 2019/2020 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/>
              <a:t>Grupa 5-6 latków 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08715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332656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Kiedy zbliża się grudzień, duży i mały czeka na gościa z Laponii. Pamiętacie jakie emocje towarzyszyły oczekiwaniu. Nasuwa się wtedy pytanie : „Czy dostanę prezent od Świętego Mikołaja?” I do Was zawitał Mikołaj z wielkim tajemniczym workiem. Towarzyszyły mu śnieżynki. Jak się domyślacie, wszystkie dzieci były grzeczne i dostały prezenty. Dzieci również przygotowały prezent dla Mikołaja. Była to piosenka o Mikołaju.</a:t>
            </a:r>
            <a:endParaRPr lang="pl-P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3645024"/>
            <a:ext cx="7505700" cy="2934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399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260648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Kiedy już zapominamy o prezentach mikołajkowych oczekujemy magicznych świąt Bożego Narodzenia. W klasie zorganizowaliśmy wigilię. Bardzo ważnym elementem było dzielenie się opłatkiem, składanie sobie życzeń, i tradycyjnie zakończeniem wigilii było obejrzenie jasełek. </a:t>
            </a:r>
            <a:endParaRPr lang="pl-P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5889104" cy="31860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110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332656"/>
            <a:ext cx="7408333" cy="34506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Ważną rolę w Waszym życiu odgrywają dziadkowie, dlatego w związku z ich świętem dostali zaproszenie do przedszkola. Każdy z Was nauczył się wierszyka, życzeń, piosenek, które mógł zaprezentować swoim dziadkom. Na zakończenie występu grupa zatańczyła taniec „Trojak”. Co nieskromnie przyznać można, że 5-6 latki wykonały go perfekcyjnie. Każda babcia i dziadek otrzymali upominek. Dzięki pomocy rodziców można było zaprosić gości na spotkanie z wnukami i poczęstunek. </a:t>
            </a: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07329"/>
            <a:ext cx="8463345" cy="2737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044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99592" y="332656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Z niecierpliwością czekaliście na zabawę choinkową. Udekorowano salę gimnastyczną i zaproszono wodzireja. Wy- mieliście zaskoczyć wszystkich swoimi strojami. I tak też się stało. W przerwach zabawy rodzice przygotowali poczęstunek w sali. Patrząc na Waszą zabawę śmiało można było stwierdzić, że zabawa się udała.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284984"/>
            <a:ext cx="6613111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8353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43608" y="764704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Na dzień kobiet, koledzy przygotowali niespodziankę koleżankom. </a:t>
            </a:r>
            <a:endParaRPr lang="pl-PL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17440"/>
            <a:ext cx="5040560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91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 smtClean="0"/>
              <a:t>Bardzo chętnie uczestniczyliście w imprezach, uroczystościach oraz konkursach organizowanych w Zespole. </a:t>
            </a:r>
            <a:endParaRPr lang="pl-PL" sz="40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331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71600" y="692696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I wracamy do zakończenia roku. Na zakończenie przygotowalibyście piosenki: </a:t>
            </a:r>
            <a:endParaRPr lang="pl-PL" dirty="0"/>
          </a:p>
        </p:txBody>
      </p:sp>
      <p:pic>
        <p:nvPicPr>
          <p:cNvPr id="4" name="11 przedszkola czas juz minął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63688" y="2418044"/>
            <a:ext cx="2088232" cy="2088232"/>
          </a:xfrm>
          <a:prstGeom prst="rect">
            <a:avLst/>
          </a:prstGeom>
        </p:spPr>
      </p:pic>
      <p:pic>
        <p:nvPicPr>
          <p:cNvPr id="5" name="03 hej przedszkole ukochan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6096" y="2564904"/>
            <a:ext cx="1779536" cy="177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472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7332" y="548680"/>
            <a:ext cx="3820055" cy="55774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dirty="0"/>
              <a:t>Wiersz: „Starszaki”</a:t>
            </a:r>
          </a:p>
          <a:p>
            <a:pPr marL="0" indent="0" algn="ctr">
              <a:buNone/>
            </a:pPr>
            <a:r>
              <a:rPr lang="pl-PL" dirty="0"/>
              <a:t>Rzecz to wielka niesłychanie</a:t>
            </a:r>
          </a:p>
          <a:p>
            <a:pPr marL="0" indent="0" algn="ctr">
              <a:buNone/>
            </a:pPr>
            <a:r>
              <a:rPr lang="pl-PL" dirty="0"/>
              <a:t>gdy starszakiem się zostanie.</a:t>
            </a:r>
          </a:p>
          <a:p>
            <a:pPr marL="0" indent="0" algn="ctr">
              <a:buNone/>
            </a:pPr>
            <a:r>
              <a:rPr lang="pl-PL" dirty="0"/>
              <a:t>Wtedy trzeba wszystko wiedzieć,</a:t>
            </a:r>
          </a:p>
          <a:p>
            <a:pPr marL="0" indent="0" algn="ctr">
              <a:buNone/>
            </a:pPr>
            <a:r>
              <a:rPr lang="pl-PL" dirty="0"/>
              <a:t>pięknie bajkę opowiedzieć,</a:t>
            </a:r>
          </a:p>
          <a:p>
            <a:pPr marL="0" indent="0" algn="ctr">
              <a:buNone/>
            </a:pPr>
            <a:r>
              <a:rPr lang="pl-PL" dirty="0"/>
              <a:t>narysować, tańczyć, śpiewać</a:t>
            </a:r>
          </a:p>
          <a:p>
            <a:pPr marL="0" indent="0" algn="ctr">
              <a:buNone/>
            </a:pPr>
            <a:r>
              <a:rPr lang="pl-PL" dirty="0"/>
              <a:t>na nikogo się nie gniewać.</a:t>
            </a:r>
          </a:p>
          <a:p>
            <a:pPr marL="0" indent="0" algn="ctr">
              <a:buNone/>
            </a:pPr>
            <a:r>
              <a:rPr lang="pl-PL" dirty="0"/>
              <a:t>Znać zasady wychowania,</a:t>
            </a:r>
          </a:p>
          <a:p>
            <a:pPr marL="0" indent="0" algn="ctr">
              <a:buNone/>
            </a:pPr>
            <a:r>
              <a:rPr lang="pl-PL" dirty="0"/>
              <a:t>pilnie uczyć się czytania.</a:t>
            </a:r>
          </a:p>
          <a:p>
            <a:pPr marL="0" indent="0" algn="ctr">
              <a:buNone/>
            </a:pPr>
            <a:r>
              <a:rPr lang="pl-PL" dirty="0"/>
              <a:t>W głowach wiedza zostać musi,</a:t>
            </a:r>
          </a:p>
          <a:p>
            <a:pPr marL="0" indent="0" algn="ctr">
              <a:buNone/>
            </a:pPr>
            <a:r>
              <a:rPr lang="pl-PL" dirty="0"/>
              <a:t>choć lenistwo człeka kusi.</a:t>
            </a:r>
          </a:p>
          <a:p>
            <a:pPr marL="0" indent="0" algn="ctr">
              <a:buNone/>
            </a:pPr>
            <a:r>
              <a:rPr lang="pl-PL" dirty="0"/>
              <a:t>W ciągu roku całego</a:t>
            </a:r>
          </a:p>
          <a:p>
            <a:pPr marL="0" indent="0" algn="ctr">
              <a:buNone/>
            </a:pPr>
            <a:r>
              <a:rPr lang="pl-PL" dirty="0"/>
              <a:t>każdy przeżył coś miłego.</a:t>
            </a:r>
          </a:p>
          <a:p>
            <a:pPr marL="0" indent="0" algn="ctr">
              <a:buNone/>
            </a:pPr>
            <a:r>
              <a:rPr lang="pl-PL" dirty="0"/>
              <a:t>A dziś wśród wielu gości</a:t>
            </a:r>
          </a:p>
          <a:p>
            <a:pPr marL="0" indent="0" algn="ctr">
              <a:buNone/>
            </a:pPr>
            <a:r>
              <a:rPr lang="pl-PL" dirty="0"/>
              <a:t>pożegnamy się w radości.</a:t>
            </a:r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860032" y="548680"/>
            <a:ext cx="3822192" cy="536145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pl-PL" dirty="0"/>
              <a:t>Wiersz: „Nasza grupa”</a:t>
            </a:r>
          </a:p>
          <a:p>
            <a:pPr marL="0" indent="0" algn="ctr">
              <a:buNone/>
            </a:pPr>
            <a:r>
              <a:rPr lang="pl-PL" dirty="0"/>
              <a:t>Nasza grupa 6-latków</a:t>
            </a:r>
          </a:p>
          <a:p>
            <a:pPr marL="0" indent="0" algn="ctr">
              <a:buNone/>
            </a:pPr>
            <a:r>
              <a:rPr lang="pl-PL" dirty="0"/>
              <a:t>w roku szkolnym dzielnie się spisała,</a:t>
            </a:r>
          </a:p>
          <a:p>
            <a:pPr marL="0" indent="0" algn="ctr">
              <a:buNone/>
            </a:pPr>
            <a:r>
              <a:rPr lang="pl-PL" dirty="0"/>
              <a:t>a w konkursach i zawodach </a:t>
            </a:r>
          </a:p>
          <a:p>
            <a:pPr marL="0" indent="0" algn="ctr">
              <a:buNone/>
            </a:pPr>
            <a:r>
              <a:rPr lang="pl-PL" dirty="0"/>
              <a:t>zawsze chętnie udział brała.</a:t>
            </a:r>
          </a:p>
          <a:p>
            <a:pPr marL="0" indent="0" algn="ctr">
              <a:buNone/>
            </a:pPr>
            <a:r>
              <a:rPr lang="pl-PL" dirty="0"/>
              <a:t>I w przedszkolnych wystąpieniach</a:t>
            </a:r>
          </a:p>
          <a:p>
            <a:pPr marL="0" indent="0" algn="ctr">
              <a:buNone/>
            </a:pPr>
            <a:r>
              <a:rPr lang="pl-PL" dirty="0"/>
              <a:t>myśmy program swój dawali,</a:t>
            </a:r>
          </a:p>
          <a:p>
            <a:pPr marL="0" indent="0" algn="ctr">
              <a:buNone/>
            </a:pPr>
            <a:r>
              <a:rPr lang="pl-PL" dirty="0"/>
              <a:t>wierszem, tańcem i piosenką</a:t>
            </a:r>
          </a:p>
          <a:p>
            <a:pPr marL="0" indent="0" algn="ctr">
              <a:buNone/>
            </a:pPr>
            <a:r>
              <a:rPr lang="pl-PL" dirty="0"/>
              <a:t>uroczystości uświetniali</a:t>
            </a:r>
            <a:r>
              <a:rPr lang="pl-PL" dirty="0" smtClean="0"/>
              <a:t>.</a:t>
            </a:r>
            <a:endParaRPr lang="pl-PL" dirty="0"/>
          </a:p>
          <a:p>
            <a:pPr marL="0" indent="0" algn="ctr">
              <a:buNone/>
            </a:pPr>
            <a:r>
              <a:rPr lang="pl-PL" dirty="0"/>
              <a:t>Mamy dorobek w przedszkolu</a:t>
            </a:r>
          </a:p>
          <a:p>
            <a:pPr marL="0" indent="0" algn="ctr">
              <a:buNone/>
            </a:pPr>
            <a:r>
              <a:rPr lang="pl-PL" dirty="0"/>
              <a:t>niech każdy w to uwierzy,</a:t>
            </a:r>
          </a:p>
          <a:p>
            <a:pPr marL="0" indent="0" algn="ctr">
              <a:buNone/>
            </a:pPr>
            <a:r>
              <a:rPr lang="pl-PL" dirty="0"/>
              <a:t>a po wszystkich tych zmaganiach</a:t>
            </a:r>
          </a:p>
          <a:p>
            <a:pPr marL="0" indent="0" algn="ctr">
              <a:buNone/>
            </a:pPr>
            <a:r>
              <a:rPr lang="pl-PL" dirty="0"/>
              <a:t>relaks nam się należy.</a:t>
            </a:r>
          </a:p>
          <a:p>
            <a:pPr marL="0" indent="0" algn="ctr">
              <a:buNone/>
            </a:pPr>
            <a:r>
              <a:rPr lang="pl-PL" dirty="0"/>
              <a:t>Lecz po wakacyjnej przerwie,</a:t>
            </a:r>
          </a:p>
          <a:p>
            <a:pPr marL="0" indent="0" algn="ctr">
              <a:buNone/>
            </a:pPr>
            <a:r>
              <a:rPr lang="pl-PL" dirty="0"/>
              <a:t>gdy wypoczęci będziemy,</a:t>
            </a:r>
          </a:p>
          <a:p>
            <a:pPr marL="0" indent="0" algn="ctr">
              <a:buNone/>
            </a:pPr>
            <a:r>
              <a:rPr lang="pl-PL" dirty="0"/>
              <a:t>to naukę w pierwszej klasie</a:t>
            </a:r>
          </a:p>
          <a:p>
            <a:pPr marL="0" indent="0" algn="ctr">
              <a:buNone/>
            </a:pPr>
            <a:r>
              <a:rPr lang="pl-PL" dirty="0"/>
              <a:t>z zapałem rozpoczniemy.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6681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332656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Obowiązkowym elementem zakończenia roku szkolnego jest polonez. A w Waszym wykonaniu byłby on perfekcyjnie zatańczony. </a:t>
            </a:r>
            <a:endParaRPr lang="pl-PL" dirty="0"/>
          </a:p>
        </p:txBody>
      </p:sp>
      <p:pic>
        <p:nvPicPr>
          <p:cNvPr id="3" name="Pan Tadeusz - Polonez _Studni_wka_ 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2348880"/>
            <a:ext cx="237626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51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2276872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Dzieci pięcioletnie jeszcze zostaną w przedszkolu, wspominając starszych, którzy są dla nich źródłem inspiracji i wzorem do naśladowania.  Dzieci sześcioletnie kończą pierwszy etap swojej edukacji, otrzymując dyplom ukończenia przedszkola.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45249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72067" y="1124744"/>
            <a:ext cx="7408333" cy="500141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Powróćmy jednak na chwilę do początku roku szkolnego. Spotkaliście się w </a:t>
            </a:r>
            <a:r>
              <a:rPr lang="pl-PL" dirty="0"/>
              <a:t>s</a:t>
            </a:r>
            <a:r>
              <a:rPr lang="pl-PL" dirty="0" smtClean="0"/>
              <a:t>ali numer 4. To był Wasz mały przedszkolny świat. Nastroje były różne, od niepewności do radości, a niektórym to nawet łza zakręciła się w oku. Tak, to koleżanki i koledzy, z którymi tworzycie grupę 5-6 latków. Jest Was 25. W tym dziewiętnaście dzieci sześcioletnich i sześcioro pięcioletnich. W grupie mamy dwie Julie, dwie Natalie, dwóch Jakubów, Maję, Mikołaja, Marikę, Paulinę, Kacpra, Krzysztofa, </a:t>
            </a:r>
            <a:r>
              <a:rPr lang="pl-PL" dirty="0" err="1" smtClean="0"/>
              <a:t>Oliwiera</a:t>
            </a:r>
            <a:r>
              <a:rPr lang="pl-PL" dirty="0" smtClean="0"/>
              <a:t>, Agatę, Oliwię, Maksymiliana, Krystiana, Wojciecha, Adama, Piotra, Antoniego, Michała, Gracjana, Dominika i Tomasza. Przetrwaliście dzielnie początki i zabraliście się solidnie do pracy.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99676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1556792"/>
            <a:ext cx="7408333" cy="34506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dirty="0" smtClean="0"/>
              <a:t>Drogie Dzieci,</a:t>
            </a:r>
            <a:endParaRPr lang="pl-PL" dirty="0"/>
          </a:p>
          <a:p>
            <a:pPr marL="0" indent="0" algn="ctr">
              <a:buNone/>
            </a:pPr>
            <a:r>
              <a:rPr lang="pl-PL" dirty="0"/>
              <a:t>z całego serca gratuluję Wam osiągnięcia, jakim jest zakończenie </a:t>
            </a:r>
            <a:r>
              <a:rPr lang="pl-PL" dirty="0" smtClean="0"/>
              <a:t>pierwszego etapu edukacji. </a:t>
            </a:r>
            <a:r>
              <a:rPr lang="pl-PL" dirty="0"/>
              <a:t>Jesteście mądrzejsi i bogatsi o dorobek zgromadzony w czasie całego minionego roku szkolnego. Jest się z czego cieszyć – zasłużyliście na wspaniały odpoczynek wakacyjny!</a:t>
            </a:r>
          </a:p>
          <a:p>
            <a:pPr marL="0" indent="0" algn="ctr">
              <a:buNone/>
            </a:pPr>
            <a:r>
              <a:rPr lang="pl-PL" dirty="0"/>
              <a:t>Wykorzystajcie dobrze letnie miesiące – oglądajcie przyrodę, uprawiajcie sporty, zwiedzajcie nowe miejsca, znajdźcie też czas na czytanie książek. Życzę Wam niezapomnianych wakacji, spędzonych ciekawie, przyjemnie i </a:t>
            </a:r>
            <a:r>
              <a:rPr lang="pl-PL" dirty="0" smtClean="0"/>
              <a:t>zdrowo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99356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57977" y="116632"/>
            <a:ext cx="4176464" cy="7002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631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Wychowawca grupy 5-6 latków </a:t>
            </a:r>
            <a:r>
              <a:rPr lang="pl-PL" smtClean="0"/>
              <a:t/>
            </a:r>
            <a:br>
              <a:rPr lang="pl-PL" smtClean="0"/>
            </a:br>
            <a:r>
              <a:rPr lang="pl-PL" smtClean="0"/>
              <a:t>mgr </a:t>
            </a:r>
            <a:r>
              <a:rPr lang="pl-PL" dirty="0" smtClean="0"/>
              <a:t>Marzanna </a:t>
            </a:r>
            <a:r>
              <a:rPr lang="pl-PL" dirty="0" err="1" smtClean="0"/>
              <a:t>Mędryk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4915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Wasze książki 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97302"/>
            <a:ext cx="4762500" cy="468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445" y="1988840"/>
            <a:ext cx="3634165" cy="2907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725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dirty="0" smtClean="0"/>
              <a:t>Ćwiczenia staraliście się wykonywać dokładnie i starannie w miarę Waszych możliwości. Z dnia na dzień było coraz lepiej. Nabieraliście pewności siebie i nabywaliście wiarę w swoje możliwości. Uczyliście się tolerancji, opiekuńczości i wyrozumiałości wobec innych. Staliście się źródłem inspiracji i wzorem do naśladowania.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97176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348880"/>
            <a:ext cx="5900711" cy="4170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971600" y="531207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Uczestniczyliście w akcji bardzo ważnej dla całego świata- „</a:t>
            </a:r>
            <a:r>
              <a:rPr lang="pl-PL" dirty="0"/>
              <a:t>S</a:t>
            </a:r>
            <a:r>
              <a:rPr lang="pl-PL" dirty="0" smtClean="0"/>
              <a:t>przątanie świata”. Wiecie już jak dbać o przyrodę każdego dnia. Od Waszej proekologicznej postawy zależy przyszłość wszystkich ludzi.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60600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260648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Podczas warsztatów w ramach projektu „Przedszkolak ratuje”, mieliście możliwość ćwiczeń na fantomach. Utrwaliliście sobie numer ALARMOWY 112. Nauczyliście się w jaki sposób powiadomić służby w razie wypadku. Po warsztatach wzmocniła się Wasza wiara we własne możliwości co zaprocentuje w przyszłości.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3168352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844" y="3054142"/>
            <a:ext cx="3267028" cy="3039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797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404664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Wasze koleżanki pamiętały o „Dniu chłopaka”. Przy pomocy rodziców przygotowały upominki dla każdego kolegi. </a:t>
            </a:r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132856"/>
            <a:ext cx="8458200" cy="4210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461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755576" y="260648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Każdy z Was ma lub miał ulubionego misia. Zna misie- bohaterów różnych książek. Jednak ulubionym misiem zostaje Miś Puchatek. W przedszkolu celebrowaliśmy „Dzień pluszowego misia”. Każdy z Was miał możliwość pochwalić się swoim misiem. Bardzo lubiliście słuchać czytanych książek o Puchatku i nie tylko. </a:t>
            </a:r>
            <a:endParaRPr lang="pl-P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4876800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53" y="2981325"/>
            <a:ext cx="33337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4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260648"/>
            <a:ext cx="7408333" cy="3450696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 smtClean="0"/>
              <a:t>W tajemniczy nastrój wprowadziła Was dekoracja sali na zabawę andrzejkową. Niezapomniane emocje towarzyszyły podczas wróżb. Czy pamiętacie swoje wróżby? Niespodzianką andrzejkową był słodki poczęstunek przygotowany przez rodziców. </a:t>
            </a: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339" y="2767817"/>
            <a:ext cx="6048672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330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110</TotalTime>
  <Words>917</Words>
  <Application>Microsoft Office PowerPoint</Application>
  <PresentationFormat>Pokaz na ekranie (4:3)</PresentationFormat>
  <Paragraphs>55</Paragraphs>
  <Slides>22</Slides>
  <Notes>0</Notes>
  <HiddenSlides>0</HiddenSlides>
  <MMClips>3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5" baseType="lpstr">
      <vt:lpstr>Candara</vt:lpstr>
      <vt:lpstr>Symbol</vt:lpstr>
      <vt:lpstr>Kształt fali</vt:lpstr>
      <vt:lpstr>Zakończenie roku szkolnego 2019/2020 </vt:lpstr>
      <vt:lpstr>Prezentacja programu PowerPoint</vt:lpstr>
      <vt:lpstr>Wasze książki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Wychowawca grupy 5-6 latków  mgr Marzanna Mędryk</vt:lpstr>
    </vt:vector>
  </TitlesOfParts>
  <Company>Rycho444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Zakończenie roku szkolnego 2019/2020</dc:title>
  <dc:creator>Rycho Rych</dc:creator>
  <cp:lastModifiedBy>Karol Jary</cp:lastModifiedBy>
  <cp:revision>18</cp:revision>
  <dcterms:created xsi:type="dcterms:W3CDTF">2020-06-23T16:21:03Z</dcterms:created>
  <dcterms:modified xsi:type="dcterms:W3CDTF">2020-06-25T10:54:49Z</dcterms:modified>
</cp:coreProperties>
</file>