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Lato" panose="020B0604020202020204" charset="-18"/>
      <p:regular r:id="rId12"/>
      <p:bold r:id="rId13"/>
      <p:italic r:id="rId14"/>
      <p:boldItalic r:id="rId15"/>
    </p:embeddedFont>
    <p:embeddedFont>
      <p:font typeface="Raleway" panose="020B0604020202020204" charset="-18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33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85707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8921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9423d29f3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9423d29f3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225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9423d29f3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9423d29f3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9856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9423d29f3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9423d29f3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6575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943a2c7d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943a2c7d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5124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943a2c7d9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8943a2c7d9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0916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9423d29f3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89423d29f3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5782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943a2c7d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943a2c7d9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0227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8943a2c7d9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8943a2c7d9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6032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81275"/>
            <a:ext cx="9371201" cy="532477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380450" y="3837525"/>
            <a:ext cx="8610300" cy="12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/>
              <a:t>Nowa przygoda w szkole</a:t>
            </a:r>
            <a:endParaRPr sz="36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/>
              <a:t>Klasa 1 </a:t>
            </a:r>
            <a:endParaRPr sz="1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/>
              <a:t>rok szkolny 2019/2020</a:t>
            </a:r>
            <a:endParaRPr sz="1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727800" y="404775"/>
            <a:ext cx="7688400" cy="6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400" dirty="0"/>
              <a:t>Nasza klasa</a:t>
            </a:r>
            <a:endParaRPr sz="3400" dirty="0"/>
          </a:p>
        </p:txBody>
      </p:sp>
      <p:pic>
        <p:nvPicPr>
          <p:cNvPr id="93" name="Google Shape;93;p14"/>
          <p:cNvPicPr preferRelativeResize="0"/>
          <p:nvPr/>
        </p:nvPicPr>
        <p:blipFill rotWithShape="1">
          <a:blip r:embed="rId3">
            <a:alphaModFix/>
          </a:blip>
          <a:srcRect l="18823" t="9348" r="19623" b="26491"/>
          <a:stretch/>
        </p:blipFill>
        <p:spPr>
          <a:xfrm rot="-239124">
            <a:off x="345088" y="1447157"/>
            <a:ext cx="1438549" cy="161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 rotWithShape="1">
          <a:blip r:embed="rId3">
            <a:alphaModFix/>
          </a:blip>
          <a:srcRect l="18823" t="9348" r="19623" b="26491"/>
          <a:stretch/>
        </p:blipFill>
        <p:spPr>
          <a:xfrm rot="446184">
            <a:off x="1744788" y="1582007"/>
            <a:ext cx="1438549" cy="161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3">
            <a:alphaModFix/>
          </a:blip>
          <a:srcRect l="18823" t="9348" r="19623" b="26491"/>
          <a:stretch/>
        </p:blipFill>
        <p:spPr>
          <a:xfrm rot="6">
            <a:off x="3282063" y="1447157"/>
            <a:ext cx="1438548" cy="1619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 l="18823" t="9348" r="19623" b="26491"/>
          <a:stretch/>
        </p:blipFill>
        <p:spPr>
          <a:xfrm rot="244173">
            <a:off x="4677550" y="1697770"/>
            <a:ext cx="1438550" cy="1619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 l="18823" t="9348" r="19623" b="26491"/>
          <a:stretch/>
        </p:blipFill>
        <p:spPr>
          <a:xfrm rot="-239124">
            <a:off x="6033888" y="1447157"/>
            <a:ext cx="1438549" cy="161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 l="18823" t="9348" r="19623" b="26491"/>
          <a:stretch/>
        </p:blipFill>
        <p:spPr>
          <a:xfrm rot="254764">
            <a:off x="7472188" y="1582020"/>
            <a:ext cx="1438548" cy="1619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 l="18823" t="9348" r="19623" b="26491"/>
          <a:stretch/>
        </p:blipFill>
        <p:spPr>
          <a:xfrm rot="210446">
            <a:off x="345088" y="3294932"/>
            <a:ext cx="1438550" cy="161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 rotWithShape="1">
          <a:blip r:embed="rId3">
            <a:alphaModFix/>
          </a:blip>
          <a:srcRect l="18823" t="9348" r="19623" b="26491"/>
          <a:stretch/>
        </p:blipFill>
        <p:spPr>
          <a:xfrm rot="-239124">
            <a:off x="1888766" y="3287805"/>
            <a:ext cx="1438549" cy="161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 rotWithShape="1">
          <a:blip r:embed="rId3">
            <a:alphaModFix/>
          </a:blip>
          <a:srcRect l="18823" t="9348" r="19623" b="26491"/>
          <a:stretch/>
        </p:blipFill>
        <p:spPr>
          <a:xfrm rot="254764">
            <a:off x="3437438" y="3294945"/>
            <a:ext cx="1438548" cy="1619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 rotWithShape="1">
          <a:blip r:embed="rId3">
            <a:alphaModFix/>
          </a:blip>
          <a:srcRect l="18823" t="9348" r="19623" b="26491"/>
          <a:stretch/>
        </p:blipFill>
        <p:spPr>
          <a:xfrm rot="6">
            <a:off x="4933938" y="3294932"/>
            <a:ext cx="1438548" cy="1619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/>
          <p:cNvPicPr preferRelativeResize="0"/>
          <p:nvPr/>
        </p:nvPicPr>
        <p:blipFill rotWithShape="1">
          <a:blip r:embed="rId3">
            <a:alphaModFix/>
          </a:blip>
          <a:srcRect l="18823" t="9348" r="19623" b="26491"/>
          <a:stretch/>
        </p:blipFill>
        <p:spPr>
          <a:xfrm rot="6">
            <a:off x="7615513" y="3430445"/>
            <a:ext cx="1438550" cy="1619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/>
          <p:cNvPicPr preferRelativeResize="0"/>
          <p:nvPr/>
        </p:nvPicPr>
        <p:blipFill rotWithShape="1">
          <a:blip r:embed="rId4">
            <a:alphaModFix/>
          </a:blip>
          <a:srcRect t="25561" b="8540"/>
          <a:stretch/>
        </p:blipFill>
        <p:spPr>
          <a:xfrm rot="243643">
            <a:off x="4765154" y="1768364"/>
            <a:ext cx="1268201" cy="1302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 rotWithShape="1">
          <a:blip r:embed="rId5">
            <a:alphaModFix/>
          </a:blip>
          <a:srcRect l="7454" t="11629" r="12217" b="23871"/>
          <a:stretch/>
        </p:blipFill>
        <p:spPr>
          <a:xfrm>
            <a:off x="5031988" y="3366175"/>
            <a:ext cx="1242451" cy="1330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/>
          <p:cNvPicPr preferRelativeResize="0"/>
          <p:nvPr/>
        </p:nvPicPr>
        <p:blipFill rotWithShape="1">
          <a:blip r:embed="rId6">
            <a:alphaModFix/>
          </a:blip>
          <a:srcRect l="16559" t="5381" r="16885" b="41176"/>
          <a:stretch/>
        </p:blipFill>
        <p:spPr>
          <a:xfrm rot="-224409">
            <a:off x="443138" y="1532450"/>
            <a:ext cx="1242452" cy="1330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/>
          <p:cNvPicPr preferRelativeResize="0"/>
          <p:nvPr/>
        </p:nvPicPr>
        <p:blipFill rotWithShape="1">
          <a:blip r:embed="rId7">
            <a:alphaModFix/>
          </a:blip>
          <a:srcRect l="4027" t="7865" r="8029" b="26371"/>
          <a:stretch/>
        </p:blipFill>
        <p:spPr>
          <a:xfrm rot="475013">
            <a:off x="1849359" y="1651998"/>
            <a:ext cx="1245982" cy="1265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/>
          <p:cNvPicPr preferRelativeResize="0"/>
          <p:nvPr/>
        </p:nvPicPr>
        <p:blipFill rotWithShape="1">
          <a:blip r:embed="rId8">
            <a:alphaModFix/>
          </a:blip>
          <a:srcRect l="37539" t="4722" b="49249"/>
          <a:stretch/>
        </p:blipFill>
        <p:spPr>
          <a:xfrm>
            <a:off x="3330750" y="1509198"/>
            <a:ext cx="1300450" cy="1330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/>
          <p:cNvPicPr preferRelativeResize="0"/>
          <p:nvPr/>
        </p:nvPicPr>
        <p:blipFill rotWithShape="1">
          <a:blip r:embed="rId9">
            <a:alphaModFix/>
          </a:blip>
          <a:srcRect b="17904"/>
          <a:stretch/>
        </p:blipFill>
        <p:spPr>
          <a:xfrm rot="-240553">
            <a:off x="6089151" y="1506089"/>
            <a:ext cx="1294578" cy="1382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4"/>
          <p:cNvPicPr preferRelativeResize="0"/>
          <p:nvPr/>
        </p:nvPicPr>
        <p:blipFill rotWithShape="1">
          <a:blip r:embed="rId10">
            <a:alphaModFix/>
          </a:blip>
          <a:srcRect l="14211" r="25078" b="49842"/>
          <a:stretch/>
        </p:blipFill>
        <p:spPr>
          <a:xfrm rot="231463">
            <a:off x="7557732" y="1646562"/>
            <a:ext cx="1235163" cy="133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4"/>
          <p:cNvPicPr preferRelativeResize="0"/>
          <p:nvPr/>
        </p:nvPicPr>
        <p:blipFill rotWithShape="1">
          <a:blip r:embed="rId11">
            <a:alphaModFix/>
          </a:blip>
          <a:srcRect l="10375" t="7050" r="7013" b="16973"/>
          <a:stretch/>
        </p:blipFill>
        <p:spPr>
          <a:xfrm rot="227169">
            <a:off x="442114" y="3377447"/>
            <a:ext cx="1289004" cy="1265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4"/>
          <p:cNvPicPr preferRelativeResize="0"/>
          <p:nvPr/>
        </p:nvPicPr>
        <p:blipFill rotWithShape="1">
          <a:blip r:embed="rId12">
            <a:alphaModFix/>
          </a:blip>
          <a:srcRect t="3954" b="40188"/>
          <a:stretch/>
        </p:blipFill>
        <p:spPr>
          <a:xfrm rot="-279983">
            <a:off x="1966479" y="3348739"/>
            <a:ext cx="1252316" cy="1373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4"/>
          <p:cNvPicPr preferRelativeResize="0"/>
          <p:nvPr/>
        </p:nvPicPr>
        <p:blipFill rotWithShape="1">
          <a:blip r:embed="rId13">
            <a:alphaModFix/>
          </a:blip>
          <a:srcRect l="7004" r="6736" b="16029"/>
          <a:stretch/>
        </p:blipFill>
        <p:spPr>
          <a:xfrm>
            <a:off x="7655575" y="3486550"/>
            <a:ext cx="1300451" cy="133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4"/>
          <p:cNvPicPr preferRelativeResize="0"/>
          <p:nvPr/>
        </p:nvPicPr>
        <p:blipFill rotWithShape="1">
          <a:blip r:embed="rId3">
            <a:alphaModFix/>
          </a:blip>
          <a:srcRect l="18823" t="9348" r="19623" b="26491"/>
          <a:stretch/>
        </p:blipFill>
        <p:spPr>
          <a:xfrm rot="-239124">
            <a:off x="6335363" y="3294932"/>
            <a:ext cx="1438549" cy="161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4"/>
          <p:cNvPicPr preferRelativeResize="0"/>
          <p:nvPr/>
        </p:nvPicPr>
        <p:blipFill rotWithShape="1">
          <a:blip r:embed="rId14">
            <a:alphaModFix/>
          </a:blip>
          <a:srcRect l="5664" t="16514" r="5824" b="37292"/>
          <a:stretch/>
        </p:blipFill>
        <p:spPr>
          <a:xfrm rot="253642">
            <a:off x="3535096" y="3368948"/>
            <a:ext cx="1250731" cy="1342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4"/>
          <p:cNvPicPr preferRelativeResize="0"/>
          <p:nvPr/>
        </p:nvPicPr>
        <p:blipFill rotWithShape="1">
          <a:blip r:embed="rId15">
            <a:alphaModFix/>
          </a:blip>
          <a:srcRect l="6950" t="3981" r="9100" b="49935"/>
          <a:stretch/>
        </p:blipFill>
        <p:spPr>
          <a:xfrm rot="-226015">
            <a:off x="6406098" y="3357873"/>
            <a:ext cx="1251200" cy="1265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992781" y="388625"/>
            <a:ext cx="901500" cy="908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 rot="21402532">
            <a:off x="607944" y="2811233"/>
            <a:ext cx="985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Bartłomiej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 rot="605485">
            <a:off x="1978956" y="2889910"/>
            <a:ext cx="1054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Hanna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605697" y="2803833"/>
            <a:ext cx="967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Izabela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010742" y="3047134"/>
            <a:ext cx="767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Maja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 rot="21360136">
            <a:off x="6388657" y="2816782"/>
            <a:ext cx="906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Maciej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 rot="312584">
            <a:off x="7734255" y="2955731"/>
            <a:ext cx="782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Maja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 rot="304192">
            <a:off x="615700" y="4603437"/>
            <a:ext cx="874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Miłosz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 rot="21369892">
            <a:off x="2213250" y="4662811"/>
            <a:ext cx="1010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Dominik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 rot="193965">
            <a:off x="3619460" y="4662810"/>
            <a:ext cx="1003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Radosław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5311449" y="4676949"/>
            <a:ext cx="1012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Agata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 rot="21413693">
            <a:off x="6749974" y="4634373"/>
            <a:ext cx="1051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Julia</a:t>
            </a:r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7871907" y="4793300"/>
            <a:ext cx="1127577" cy="312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Zuzanna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5"/>
          <p:cNvSpPr txBox="1">
            <a:spLocks noGrp="1"/>
          </p:cNvSpPr>
          <p:nvPr>
            <p:ph type="title"/>
          </p:nvPr>
        </p:nvSpPr>
        <p:spPr>
          <a:xfrm>
            <a:off x="727800" y="404775"/>
            <a:ext cx="7688400" cy="6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400"/>
              <a:t>Pasowanie</a:t>
            </a:r>
            <a:endParaRPr sz="3400"/>
          </a:p>
        </p:txBody>
      </p:sp>
      <p:sp>
        <p:nvSpPr>
          <p:cNvPr id="123" name="Google Shape;123;p15"/>
          <p:cNvSpPr txBox="1"/>
          <p:nvPr/>
        </p:nvSpPr>
        <p:spPr>
          <a:xfrm>
            <a:off x="2491350" y="1370850"/>
            <a:ext cx="4493100" cy="20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pl"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„Spotkaliśmy się, by wspólnie przyjąć pierwszoklasistów w poczet uczniów naszej szkoły”. Tymi słowami Przewodnicząca Samorządu Uczniowskiego rozpoczęła uroczystość pasowania siedmiolatków na uczniów społeczności szkolnej. Wychowawczyni pierwszoklasistów, a także główni bohaterowie wydarzenia i ich rodzice nie kryli wzruszenia. </a:t>
            </a:r>
            <a:endParaRPr sz="1600">
              <a:solidFill>
                <a:srgbClr val="FFFFFF"/>
              </a:solidFill>
            </a:endParaRPr>
          </a:p>
        </p:txBody>
      </p:sp>
      <p:pic>
        <p:nvPicPr>
          <p:cNvPr id="124" name="Google Shape;12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0100" y="1333650"/>
            <a:ext cx="1967174" cy="262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5" descr="https://www.zspchroscina.skoroszyce.pl/static/img/k08/Rok%202019-2020/Pasowanie/IMG_20191018_105616.jpg"/>
          <p:cNvPicPr preferRelativeResize="0"/>
          <p:nvPr/>
        </p:nvPicPr>
        <p:blipFill rotWithShape="1">
          <a:blip r:embed="rId4">
            <a:alphaModFix/>
          </a:blip>
          <a:srcRect l="25467" t="21129" r="5328"/>
          <a:stretch/>
        </p:blipFill>
        <p:spPr>
          <a:xfrm>
            <a:off x="107100" y="1662175"/>
            <a:ext cx="2298601" cy="196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5" descr="IMG_20191018_111132.jpg, "/>
          <p:cNvPicPr preferRelativeResize="0"/>
          <p:nvPr/>
        </p:nvPicPr>
        <p:blipFill rotWithShape="1">
          <a:blip r:embed="rId5">
            <a:alphaModFix/>
          </a:blip>
          <a:srcRect t="35061" b="6629"/>
          <a:stretch/>
        </p:blipFill>
        <p:spPr>
          <a:xfrm>
            <a:off x="2325500" y="3053400"/>
            <a:ext cx="4493001" cy="196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6"/>
          <p:cNvSpPr txBox="1">
            <a:spLocks noGrp="1"/>
          </p:cNvSpPr>
          <p:nvPr>
            <p:ph type="title"/>
          </p:nvPr>
        </p:nvSpPr>
        <p:spPr>
          <a:xfrm>
            <a:off x="727800" y="404775"/>
            <a:ext cx="7688400" cy="6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400" dirty="0">
                <a:solidFill>
                  <a:srgbClr val="FFFFFF"/>
                </a:solidFill>
              </a:rPr>
              <a:t>Sprzątanie Świata</a:t>
            </a:r>
            <a:endParaRPr sz="3400" dirty="0">
              <a:solidFill>
                <a:srgbClr val="FFFFFF"/>
              </a:solidFill>
            </a:endParaRPr>
          </a:p>
        </p:txBody>
      </p:sp>
      <p:sp>
        <p:nvSpPr>
          <p:cNvPr id="132" name="Google Shape;132;p16"/>
          <p:cNvSpPr txBox="1"/>
          <p:nvPr/>
        </p:nvSpPr>
        <p:spPr>
          <a:xfrm>
            <a:off x="895317" y="1346050"/>
            <a:ext cx="5111035" cy="5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 poniedziałek 23 września, uczniowie naszej szkoły </a:t>
            </a:r>
            <a:r>
              <a:rPr lang="pl" sz="13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wzięli </a:t>
            </a:r>
            <a:r>
              <a:rPr lang="pl" sz="13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udział </a:t>
            </a:r>
            <a:endParaRPr lang="pl" sz="1300" dirty="0" smtClea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 akcji </a:t>
            </a:r>
            <a:r>
              <a:rPr lang="pl" sz="13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“Sprzątanie świata</a:t>
            </a:r>
            <a:r>
              <a:rPr lang="pl" sz="13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” i usunęli </a:t>
            </a:r>
            <a:r>
              <a:rPr lang="pl" sz="13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śmieci zalegające w naszej okolicy.</a:t>
            </a:r>
            <a:endParaRPr sz="13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3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6"/>
          <p:cNvSpPr/>
          <p:nvPr/>
        </p:nvSpPr>
        <p:spPr>
          <a:xfrm>
            <a:off x="6911975" y="0"/>
            <a:ext cx="22479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4" name="Google Shape;134;p16"/>
          <p:cNvPicPr preferRelativeResize="0"/>
          <p:nvPr/>
        </p:nvPicPr>
        <p:blipFill rotWithShape="1">
          <a:blip r:embed="rId3">
            <a:alphaModFix/>
          </a:blip>
          <a:srcRect b="7834"/>
          <a:stretch/>
        </p:blipFill>
        <p:spPr>
          <a:xfrm>
            <a:off x="6957450" y="1114424"/>
            <a:ext cx="2186550" cy="310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6" descr="https://www.zspchroscina.skoroszyce.pl/static/img/k08/Rok%202019-2020/Sprz%C4%85tanie%20%C5%9Bwiata/IMG-20190923-WA0011.jpg"/>
          <p:cNvPicPr preferRelativeResize="0"/>
          <p:nvPr/>
        </p:nvPicPr>
        <p:blipFill rotWithShape="1">
          <a:blip r:embed="rId4">
            <a:alphaModFix/>
          </a:blip>
          <a:srcRect l="6015" t="25244"/>
          <a:stretch/>
        </p:blipFill>
        <p:spPr>
          <a:xfrm>
            <a:off x="1685500" y="2571750"/>
            <a:ext cx="3691300" cy="220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6" descr="https://www.zspchroscina.skoroszyce.pl/static/img/k08/Rok%202019-2020/Sprz%C4%85tanie%20%C5%9Bwiata/IMG-20190923-WA0005.jpg"/>
          <p:cNvPicPr preferRelativeResize="0"/>
          <p:nvPr/>
        </p:nvPicPr>
        <p:blipFill rotWithShape="1">
          <a:blip r:embed="rId5">
            <a:alphaModFix/>
          </a:blip>
          <a:srcRect t="13733"/>
          <a:stretch/>
        </p:blipFill>
        <p:spPr>
          <a:xfrm>
            <a:off x="120125" y="1996725"/>
            <a:ext cx="1748125" cy="200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6"/>
          <p:cNvPicPr preferRelativeResize="0"/>
          <p:nvPr/>
        </p:nvPicPr>
        <p:blipFill rotWithShape="1">
          <a:blip r:embed="rId6">
            <a:alphaModFix/>
          </a:blip>
          <a:srcRect t="29834"/>
          <a:stretch/>
        </p:blipFill>
        <p:spPr>
          <a:xfrm>
            <a:off x="5258875" y="3266525"/>
            <a:ext cx="1795476" cy="1679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7CC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"/>
          <p:cNvSpPr txBox="1">
            <a:spLocks noGrp="1"/>
          </p:cNvSpPr>
          <p:nvPr>
            <p:ph type="title"/>
          </p:nvPr>
        </p:nvSpPr>
        <p:spPr>
          <a:xfrm>
            <a:off x="727800" y="404775"/>
            <a:ext cx="7688400" cy="6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400"/>
              <a:t>Dzień pluszowego misia</a:t>
            </a:r>
            <a:endParaRPr sz="3400"/>
          </a:p>
        </p:txBody>
      </p:sp>
      <p:pic>
        <p:nvPicPr>
          <p:cNvPr id="143" name="Google Shape;14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950" y="1185000"/>
            <a:ext cx="8886326" cy="389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8"/>
          <p:cNvSpPr txBox="1">
            <a:spLocks noGrp="1"/>
          </p:cNvSpPr>
          <p:nvPr>
            <p:ph type="title"/>
          </p:nvPr>
        </p:nvSpPr>
        <p:spPr>
          <a:xfrm>
            <a:off x="727800" y="404775"/>
            <a:ext cx="7688400" cy="6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400"/>
              <a:t>Święta</a:t>
            </a:r>
            <a:endParaRPr sz="3400"/>
          </a:p>
        </p:txBody>
      </p:sp>
      <p:pic>
        <p:nvPicPr>
          <p:cNvPr id="149" name="Google Shape;149;p18"/>
          <p:cNvPicPr preferRelativeResize="0"/>
          <p:nvPr/>
        </p:nvPicPr>
        <p:blipFill rotWithShape="1">
          <a:blip r:embed="rId4">
            <a:alphaModFix/>
          </a:blip>
          <a:srcRect r="754" b="980"/>
          <a:stretch/>
        </p:blipFill>
        <p:spPr>
          <a:xfrm>
            <a:off x="57250" y="1289800"/>
            <a:ext cx="6019150" cy="385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84575" y="926125"/>
            <a:ext cx="3748401" cy="152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9999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 txBox="1">
            <a:spLocks noGrp="1"/>
          </p:cNvSpPr>
          <p:nvPr>
            <p:ph type="title"/>
          </p:nvPr>
        </p:nvSpPr>
        <p:spPr>
          <a:xfrm>
            <a:off x="727800" y="404775"/>
            <a:ext cx="7688400" cy="6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400"/>
              <a:t>Dzień Babci i Dziadka</a:t>
            </a:r>
            <a:endParaRPr sz="3400"/>
          </a:p>
        </p:txBody>
      </p:sp>
      <p:pic>
        <p:nvPicPr>
          <p:cNvPr id="156" name="Google Shape;156;p19"/>
          <p:cNvPicPr preferRelativeResize="0"/>
          <p:nvPr/>
        </p:nvPicPr>
        <p:blipFill rotWithShape="1">
          <a:blip r:embed="rId3">
            <a:alphaModFix/>
          </a:blip>
          <a:srcRect t="18050" b="45043"/>
          <a:stretch/>
        </p:blipFill>
        <p:spPr>
          <a:xfrm>
            <a:off x="257175" y="1408075"/>
            <a:ext cx="4393774" cy="216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9"/>
          <p:cNvPicPr preferRelativeResize="0"/>
          <p:nvPr/>
        </p:nvPicPr>
        <p:blipFill rotWithShape="1">
          <a:blip r:embed="rId4">
            <a:alphaModFix/>
          </a:blip>
          <a:srcRect t="12929" b="29476"/>
          <a:stretch/>
        </p:blipFill>
        <p:spPr>
          <a:xfrm>
            <a:off x="206575" y="3094000"/>
            <a:ext cx="2557325" cy="1963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9"/>
          <p:cNvPicPr preferRelativeResize="0"/>
          <p:nvPr/>
        </p:nvPicPr>
        <p:blipFill rotWithShape="1">
          <a:blip r:embed="rId5">
            <a:alphaModFix/>
          </a:blip>
          <a:srcRect t="29599" b="7436"/>
          <a:stretch/>
        </p:blipFill>
        <p:spPr>
          <a:xfrm>
            <a:off x="6146025" y="1070775"/>
            <a:ext cx="2893201" cy="3238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94414" y="2655498"/>
            <a:ext cx="3203026" cy="24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05476" y="1468475"/>
            <a:ext cx="1186025" cy="1103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"/>
          <p:cNvSpPr txBox="1">
            <a:spLocks noGrp="1"/>
          </p:cNvSpPr>
          <p:nvPr>
            <p:ph type="title"/>
          </p:nvPr>
        </p:nvSpPr>
        <p:spPr>
          <a:xfrm>
            <a:off x="727800" y="385675"/>
            <a:ext cx="7688400" cy="6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400" dirty="0"/>
              <a:t>Nauka zdalna</a:t>
            </a:r>
            <a:endParaRPr sz="3400" dirty="0"/>
          </a:p>
        </p:txBody>
      </p:sp>
      <p:pic>
        <p:nvPicPr>
          <p:cNvPr id="166" name="Google Shape;16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00" y="1160750"/>
            <a:ext cx="5694724" cy="398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0"/>
          <p:cNvSpPr txBox="1"/>
          <p:nvPr/>
        </p:nvSpPr>
        <p:spPr>
          <a:xfrm>
            <a:off x="5488532" y="1160750"/>
            <a:ext cx="37482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900" dirty="0">
                <a:solidFill>
                  <a:srgbClr val="FFFFFF"/>
                </a:solidFill>
              </a:rPr>
              <a:t>Uczniowie klasy </a:t>
            </a:r>
            <a:r>
              <a:rPr lang="pl" sz="1900" dirty="0" smtClean="0">
                <a:solidFill>
                  <a:srgbClr val="FFFFFF"/>
                </a:solidFill>
              </a:rPr>
              <a:t>pierwszej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900" dirty="0" smtClean="0">
                <a:solidFill>
                  <a:srgbClr val="FFFFFF"/>
                </a:solidFill>
              </a:rPr>
              <a:t>i </a:t>
            </a:r>
            <a:r>
              <a:rPr lang="pl" sz="1900" dirty="0">
                <a:solidFill>
                  <a:srgbClr val="FFFFFF"/>
                </a:solidFill>
              </a:rPr>
              <a:t>ich </a:t>
            </a:r>
            <a:r>
              <a:rPr lang="pl" sz="1900" dirty="0" smtClean="0">
                <a:solidFill>
                  <a:srgbClr val="FFFFFF"/>
                </a:solidFill>
              </a:rPr>
              <a:t>Rodzice</a:t>
            </a:r>
            <a:r>
              <a:rPr lang="pl" sz="1900" dirty="0">
                <a:solidFill>
                  <a:srgbClr val="FFFFFF"/>
                </a:solidFill>
              </a:rPr>
              <a:t> </a:t>
            </a:r>
            <a:r>
              <a:rPr lang="pl" sz="1900" dirty="0" smtClean="0">
                <a:solidFill>
                  <a:srgbClr val="FFFFFF"/>
                </a:solidFill>
              </a:rPr>
              <a:t>to prawdziwi bohaterowie </a:t>
            </a:r>
            <a:r>
              <a:rPr lang="pl" sz="1900" dirty="0">
                <a:solidFill>
                  <a:srgbClr val="FFFFFF"/>
                </a:solidFill>
              </a:rPr>
              <a:t>nauczania </a:t>
            </a:r>
            <a:br>
              <a:rPr lang="pl" sz="1900" dirty="0">
                <a:solidFill>
                  <a:srgbClr val="FFFFFF"/>
                </a:solidFill>
              </a:rPr>
            </a:br>
            <a:r>
              <a:rPr lang="pl" sz="1900" dirty="0">
                <a:solidFill>
                  <a:srgbClr val="FFFFFF"/>
                </a:solidFill>
              </a:rPr>
              <a:t>w czasie </a:t>
            </a:r>
            <a:r>
              <a:rPr lang="pl" sz="1900" dirty="0" smtClean="0">
                <a:solidFill>
                  <a:srgbClr val="FFFFFF"/>
                </a:solidFill>
              </a:rPr>
              <a:t>pandemii.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900" dirty="0" smtClean="0">
                <a:solidFill>
                  <a:srgbClr val="FFFFFF"/>
                </a:solidFill>
              </a:rPr>
              <a:t>Jako </a:t>
            </a:r>
            <a:r>
              <a:rPr lang="pl" sz="1900" dirty="0">
                <a:solidFill>
                  <a:srgbClr val="FFFFFF"/>
                </a:solidFill>
              </a:rPr>
              <a:t>wychowawczyni miałam przyjemność </a:t>
            </a:r>
            <a:r>
              <a:rPr lang="pl" sz="1900" dirty="0" smtClean="0">
                <a:solidFill>
                  <a:srgbClr val="FFFFFF"/>
                </a:solidFill>
              </a:rPr>
              <a:t>jako pierwsza  obserwować </a:t>
            </a:r>
            <a:r>
              <a:rPr lang="pl" sz="1900" dirty="0">
                <a:solidFill>
                  <a:srgbClr val="FFFFFF"/>
                </a:solidFill>
              </a:rPr>
              <a:t>efekty ich </a:t>
            </a:r>
            <a:r>
              <a:rPr lang="pl" sz="1900" dirty="0" smtClean="0">
                <a:solidFill>
                  <a:srgbClr val="FFFFFF"/>
                </a:solidFill>
              </a:rPr>
              <a:t>wielkiego zaangażowania</a:t>
            </a:r>
            <a:r>
              <a:rPr lang="pl" sz="1900" dirty="0">
                <a:solidFill>
                  <a:srgbClr val="FFFFFF"/>
                </a:solidFill>
              </a:rPr>
              <a:t>. </a:t>
            </a:r>
            <a:endParaRPr sz="19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1200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 txBox="1"/>
          <p:nvPr/>
        </p:nvSpPr>
        <p:spPr>
          <a:xfrm>
            <a:off x="4930587" y="1353671"/>
            <a:ext cx="4019274" cy="82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900" dirty="0">
                <a:solidFill>
                  <a:srgbClr val="FFFFFF"/>
                </a:solidFill>
              </a:rPr>
              <a:t>Wszystkim moim Uczniom i </a:t>
            </a:r>
            <a:r>
              <a:rPr lang="pl" sz="1900" dirty="0" smtClean="0">
                <a:solidFill>
                  <a:srgbClr val="FFFFFF"/>
                </a:solidFill>
              </a:rPr>
              <a:t>ich Rodzicom </a:t>
            </a:r>
            <a:r>
              <a:rPr lang="pl" sz="1900" dirty="0">
                <a:solidFill>
                  <a:srgbClr val="FFFFFF"/>
                </a:solidFill>
              </a:rPr>
              <a:t>życzę </a:t>
            </a:r>
            <a:r>
              <a:rPr lang="pl" sz="1900" dirty="0" smtClean="0">
                <a:solidFill>
                  <a:srgbClr val="FFFFFF"/>
                </a:solidFill>
              </a:rPr>
              <a:t>wspaniałych, pogodnych </a:t>
            </a:r>
            <a:r>
              <a:rPr lang="pl" sz="1900" dirty="0">
                <a:solidFill>
                  <a:srgbClr val="FFFFFF"/>
                </a:solidFill>
              </a:rPr>
              <a:t>i roześmianych </a:t>
            </a:r>
            <a:r>
              <a:rPr lang="pl" sz="1900" dirty="0" smtClean="0">
                <a:solidFill>
                  <a:srgbClr val="FFFFFF"/>
                </a:solidFill>
              </a:rPr>
              <a:t>wakacji.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900" dirty="0" smtClean="0">
                <a:solidFill>
                  <a:srgbClr val="FFFFFF"/>
                </a:solidFill>
              </a:rPr>
              <a:t>Niech </a:t>
            </a:r>
            <a:r>
              <a:rPr lang="pl" sz="1900" dirty="0">
                <a:solidFill>
                  <a:srgbClr val="FFFFFF"/>
                </a:solidFill>
              </a:rPr>
              <a:t>ten letni czas będzie pełen niezapomnianych chwil i wrażeń. Bądźcie zdrowi!</a:t>
            </a:r>
            <a:endParaRPr sz="1900" dirty="0">
              <a:solidFill>
                <a:srgbClr val="FFFFFF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900" dirty="0">
                <a:solidFill>
                  <a:srgbClr val="FFFFFF"/>
                </a:solidFill>
              </a:rPr>
              <a:t>Do zobaczenia w szkole.</a:t>
            </a:r>
            <a:endParaRPr sz="1900" dirty="0">
              <a:solidFill>
                <a:srgbClr val="FFFFFF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FFFFFF"/>
              </a:solidFill>
            </a:endParaRPr>
          </a:p>
          <a:p>
            <a:pPr marL="457200" lvl="0" indent="-32385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Char char="-"/>
            </a:pPr>
            <a:r>
              <a:rPr lang="pl" sz="1500" dirty="0">
                <a:solidFill>
                  <a:srgbClr val="FFFFFF"/>
                </a:solidFill>
              </a:rPr>
              <a:t>wychowawczyni</a:t>
            </a:r>
            <a:endParaRPr sz="1500" dirty="0">
              <a:solidFill>
                <a:srgbClr val="FFFFFF"/>
              </a:solidFill>
            </a:endParaRPr>
          </a:p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 dirty="0">
                <a:solidFill>
                  <a:srgbClr val="FFFFFF"/>
                </a:solidFill>
              </a:rPr>
              <a:t>Bogumiła Płotnicka</a:t>
            </a:r>
            <a:endParaRPr sz="15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149</Words>
  <Application>Microsoft Office PowerPoint</Application>
  <PresentationFormat>Pokaz na ekranie (16:9)</PresentationFormat>
  <Paragraphs>34</Paragraphs>
  <Slides>9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Lato</vt:lpstr>
      <vt:lpstr>Raleway</vt:lpstr>
      <vt:lpstr>Arial</vt:lpstr>
      <vt:lpstr>Calibri</vt:lpstr>
      <vt:lpstr>Streamline</vt:lpstr>
      <vt:lpstr>Nowa przygoda w szkole Klasa 1  rok szkolny 2019/2020</vt:lpstr>
      <vt:lpstr>Nasza klasa</vt:lpstr>
      <vt:lpstr>Pasowanie</vt:lpstr>
      <vt:lpstr>Sprzątanie Świata</vt:lpstr>
      <vt:lpstr>Dzień pluszowego misia</vt:lpstr>
      <vt:lpstr>Święta</vt:lpstr>
      <vt:lpstr>Dzień Babci i Dziadka</vt:lpstr>
      <vt:lpstr>Nauka zdalna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Nowa przygoda w szkole Klasa 1  rok szkolny 2019/2020</dc:title>
  <cp:lastModifiedBy>Bogumila Plotnicka</cp:lastModifiedBy>
  <cp:revision>2</cp:revision>
  <dcterms:modified xsi:type="dcterms:W3CDTF">2020-06-20T14:44:55Z</dcterms:modified>
</cp:coreProperties>
</file>