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9" r:id="rId3"/>
    <p:sldId id="257" r:id="rId4"/>
    <p:sldId id="278" r:id="rId5"/>
    <p:sldId id="281" r:id="rId6"/>
    <p:sldId id="280" r:id="rId7"/>
    <p:sldId id="258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59" r:id="rId16"/>
    <p:sldId id="268" r:id="rId17"/>
    <p:sldId id="269" r:id="rId18"/>
    <p:sldId id="271" r:id="rId19"/>
    <p:sldId id="272" r:id="rId20"/>
    <p:sldId id="270" r:id="rId21"/>
    <p:sldId id="273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45A2FC-5785-44FF-B5B2-775519B3797C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60B131-0A2A-4DA6-8A97-86B28E9F3C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ądrość Grafika - kurs szybkiego czytania, nauka szybkieg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416" y="332656"/>
            <a:ext cx="2407048" cy="2160240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wychowawca: Joanna Grzybowska</a:t>
            </a:r>
            <a:endParaRPr lang="pl-PL" b="1" dirty="0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Klasa VB</a:t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0243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Miłosz Wojciuch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średnia ocen 5,08</a:t>
            </a:r>
            <a:br>
              <a:rPr lang="pl-PL" dirty="0" smtClean="0"/>
            </a:br>
            <a:r>
              <a:rPr lang="pl-PL" dirty="0" smtClean="0"/>
              <a:t> i wzorowe zachowanie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447370" cy="28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5864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Małgorzata Brzezińska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średnia ocen 5,00</a:t>
            </a:r>
            <a:br>
              <a:rPr lang="pl-PL" dirty="0" smtClean="0"/>
            </a:br>
            <a:r>
              <a:rPr lang="pl-PL" dirty="0" smtClean="0"/>
              <a:t>  i wzorowe zachowanie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279228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38437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Wojciech Tusz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średnia ocen  4,91</a:t>
            </a:r>
            <a:br>
              <a:rPr lang="pl-PL" dirty="0" smtClean="0"/>
            </a:br>
            <a:r>
              <a:rPr lang="pl-PL" dirty="0" smtClean="0"/>
              <a:t> i wzorowe zachowanie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01008"/>
            <a:ext cx="3384376" cy="30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Maja Stężalska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średnia ocen 4,75</a:t>
            </a:r>
            <a:br>
              <a:rPr lang="pl-PL" dirty="0" smtClean="0"/>
            </a:br>
            <a:r>
              <a:rPr lang="pl-PL" dirty="0" smtClean="0"/>
              <a:t> i wzorowe zachowanie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2880320" cy="30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pl-PL" dirty="0" smtClean="0"/>
              <a:t>100% frekwencja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Daria Wczesna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407217" cy="31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54 -2.59259E-6 L 4.72222E-6 -2.5925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12474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Gratulujemy!</a:t>
            </a:r>
            <a:endParaRPr lang="pl-PL" sz="60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Nauczyciel i uczeń Grafika - i uczniowie, e uczniowie stockow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60848"/>
            <a:ext cx="5715000" cy="4467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Arial Black" pitchFamily="34" charset="0"/>
              </a:rPr>
              <a:t>Kilka wydarzeń </a:t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/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/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>z naszej klasy</a:t>
            </a:r>
            <a:r>
              <a:rPr lang="pl-PL" dirty="0" smtClean="0">
                <a:latin typeface="Algerian" pitchFamily="82" charset="0"/>
              </a:rPr>
              <a:t/>
            </a:r>
            <a:br>
              <a:rPr lang="pl-PL" dirty="0" smtClean="0">
                <a:latin typeface="Algerian" pitchFamily="82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7620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Akcja „ Sprzątania świata”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5"/>
            <a:ext cx="3067818" cy="317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-5.55556E-7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81481E-6 L 0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368151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„ Bezpiecznie na drodze”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176464" cy="333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33333 L -3.61111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WYCIECZKA KLASOWA DO </a:t>
            </a:r>
            <a:r>
              <a:rPr lang="pl-PL" dirty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POLA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31009"/>
            <a:ext cx="3430073" cy="28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168352" cy="29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7"/>
            <a:ext cx="328356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672408" cy="25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85185E-6 L 0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0555 L -0.05781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3333 L -0.00243 0.05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JASEŁKA 2020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4678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6" descr="https://ud.interia.pl:443/html/getattach,mid,30001,mpid,5,uid,d9de4d486f94e48f,min,0,nd,1,mimetype,image%2Fjpeg,/IMG_20200106_164734.jpg,maxwidth,1365.8181818181818,maxheight,655.6363636363636?f=IMG_20200106_164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888432" cy="33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72420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Składamy najserdeczniejsze podziękowania dla….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 Grona Pedagogicznego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FF00"/>
                </a:solidFill>
              </a:rPr>
              <a:t/>
            </a:r>
            <a:br>
              <a:rPr lang="pl-PL" dirty="0" smtClean="0">
                <a:solidFill>
                  <a:srgbClr val="FFFF00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Dziękujemy za wszystkie starania, 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które wkładają Państwo  w nasze 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wychowanie i edukację.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Wierzymy, że ten wysiłek uczyni z nas ludzi mądrych i szlachetnych.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Dziękujemy za codzienne, niezwykle trudne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 i mozolne budowanie naszych wnętrz.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Zdajemy sobie sprawę, że na efekty tej pracy trzeba będzie czekać długo i cierpliwie,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ale przyjdzie czas, kiedy stanie się ona widoczna.</a:t>
            </a:r>
            <a:b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</a:t>
            </a:r>
            <a:endParaRPr lang="pl-PL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981168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400600" cy="60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4968552"/>
          </a:xfrm>
        </p:spPr>
        <p:txBody>
          <a:bodyPr>
            <a:noAutofit/>
          </a:bodyPr>
          <a:lstStyle/>
          <a:p>
            <a:r>
              <a:rPr lang="pl-PL" sz="2400" dirty="0" smtClean="0"/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Kochani  Rodzice !</a:t>
            </a:r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Dziś wielką wdzięczność czujemy,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z całego serca Wam dziękujemy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za waszą cierpliwość i starania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W czasach zdalnego nauczania.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Wspólne odrabianie lekcji,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 za Wasze zmęczenie.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Pragniemy  Wam podziękować,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 że można zawsze na Was polegać,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o najlepszą edukuję zabiegać.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pl-PL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3275856" cy="38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pl-PL" dirty="0" smtClean="0"/>
              <a:t>1.Małgorzata Brzezińska                 </a:t>
            </a:r>
          </a:p>
          <a:p>
            <a:pPr marL="514350" indent="-514350">
              <a:buNone/>
            </a:pPr>
            <a:r>
              <a:rPr lang="pl-PL" dirty="0" smtClean="0"/>
              <a:t>2. Milena Dziadkiewicz</a:t>
            </a:r>
          </a:p>
          <a:p>
            <a:pPr marL="514350" indent="-514350">
              <a:buNone/>
            </a:pPr>
            <a:r>
              <a:rPr lang="pl-PL" dirty="0" smtClean="0"/>
              <a:t>3. Nikola Kalicka</a:t>
            </a:r>
          </a:p>
          <a:p>
            <a:pPr marL="514350" indent="-514350">
              <a:buNone/>
            </a:pPr>
            <a:r>
              <a:rPr lang="pl-PL" dirty="0" smtClean="0"/>
              <a:t>4. Dominik Karp</a:t>
            </a:r>
          </a:p>
          <a:p>
            <a:pPr marL="514350" indent="-514350">
              <a:buNone/>
            </a:pPr>
            <a:r>
              <a:rPr lang="pl-PL" dirty="0" smtClean="0"/>
              <a:t>5. Laura Korzeniewicz</a:t>
            </a:r>
          </a:p>
          <a:p>
            <a:pPr marL="514350" indent="-514350">
              <a:buNone/>
            </a:pPr>
            <a:r>
              <a:rPr lang="pl-PL" dirty="0" smtClean="0"/>
              <a:t>6. Justyna Krawiec</a:t>
            </a:r>
          </a:p>
          <a:p>
            <a:pPr marL="514350" indent="-514350">
              <a:buNone/>
            </a:pPr>
            <a:r>
              <a:rPr lang="pl-PL" dirty="0" smtClean="0"/>
              <a:t>7. Dominik Naumowicz</a:t>
            </a:r>
          </a:p>
          <a:p>
            <a:pPr marL="514350" indent="-514350">
              <a:buNone/>
            </a:pPr>
            <a:r>
              <a:rPr lang="pl-PL" dirty="0" smtClean="0"/>
              <a:t>8. Błażej Pietrzyk</a:t>
            </a:r>
          </a:p>
          <a:p>
            <a:pPr marL="514350" indent="-514350">
              <a:buNone/>
            </a:pPr>
            <a:r>
              <a:rPr lang="pl-PL" dirty="0" smtClean="0"/>
              <a:t>9. Nikola Ryłko</a:t>
            </a:r>
          </a:p>
          <a:p>
            <a:pPr marL="514350" indent="-51435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10. Sandra Starzycka</a:t>
            </a:r>
          </a:p>
          <a:p>
            <a:pPr>
              <a:buNone/>
            </a:pPr>
            <a:r>
              <a:rPr lang="pl-PL" dirty="0" smtClean="0"/>
              <a:t>11. Maja Stężalska</a:t>
            </a:r>
          </a:p>
          <a:p>
            <a:pPr>
              <a:buNone/>
            </a:pPr>
            <a:r>
              <a:rPr lang="pl-PL" dirty="0" smtClean="0"/>
              <a:t>12. Vanessa Syposz</a:t>
            </a:r>
          </a:p>
          <a:p>
            <a:pPr>
              <a:buNone/>
            </a:pPr>
            <a:r>
              <a:rPr lang="pl-PL" dirty="0" smtClean="0"/>
              <a:t>13. Michał Tusz</a:t>
            </a:r>
          </a:p>
          <a:p>
            <a:pPr>
              <a:buNone/>
            </a:pPr>
            <a:r>
              <a:rPr lang="pl-PL" dirty="0" smtClean="0"/>
              <a:t>14. Wojciech Tusz</a:t>
            </a:r>
          </a:p>
          <a:p>
            <a:pPr>
              <a:buNone/>
            </a:pPr>
            <a:r>
              <a:rPr lang="pl-PL" dirty="0" smtClean="0"/>
              <a:t>15. Fabian Walasek</a:t>
            </a:r>
          </a:p>
          <a:p>
            <a:pPr>
              <a:buNone/>
            </a:pPr>
            <a:r>
              <a:rPr lang="pl-PL" dirty="0" smtClean="0"/>
              <a:t>16. Daria Wczesna</a:t>
            </a:r>
          </a:p>
          <a:p>
            <a:pPr>
              <a:buNone/>
            </a:pPr>
            <a:r>
              <a:rPr lang="pl-PL" dirty="0" smtClean="0"/>
              <a:t>17. Miłosz Wojciuch</a:t>
            </a:r>
          </a:p>
          <a:p>
            <a:pPr>
              <a:buNone/>
            </a:pPr>
            <a:r>
              <a:rPr lang="pl-PL" dirty="0" smtClean="0"/>
              <a:t>18. Jakub Woś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pl-PL" u="sng" dirty="0" smtClean="0">
                <a:solidFill>
                  <a:schemeClr val="bg1"/>
                </a:solidFill>
              </a:rPr>
              <a:t>uczniowie</a:t>
            </a:r>
            <a:endParaRPr lang="pl-PL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d.interia.pl:443/html/getattach,mid,2681,mpid,5,uid,e55a505f496a40c1,min,0,/IMG-20200623-WA0000.jpg,maxwidth,1365.8181818181818,maxheight,655.6363636363636?f=IMG-20200623-WA0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645024"/>
            <a:ext cx="3384376" cy="30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447370" cy="28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407217" cy="31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2656"/>
            <a:ext cx="2880320" cy="303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39"/>
            <a:ext cx="3024336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792285" cy="32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814" y="3717033"/>
            <a:ext cx="35376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44" y="260649"/>
            <a:ext cx="28176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421360" cy="303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528392" cy="264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34" y="260649"/>
            <a:ext cx="285826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752527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rgbClr val="FFC000"/>
                </a:solidFill>
              </a:rPr>
              <a:t>„ Wiedza jest jedyną rzeczą,</a:t>
            </a:r>
            <a:br>
              <a:rPr lang="pl-PL" sz="3600" dirty="0" smtClean="0">
                <a:solidFill>
                  <a:srgbClr val="FFC000"/>
                </a:solidFill>
              </a:rPr>
            </a:br>
            <a:r>
              <a:rPr lang="pl-PL" sz="3600" dirty="0" smtClean="0">
                <a:solidFill>
                  <a:srgbClr val="FFC000"/>
                </a:solidFill>
              </a:rPr>
              <a:t>która wzbogaca, a której nikt nie może nikomu odebrać”. </a:t>
            </a:r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                     </a:t>
            </a:r>
            <a:r>
              <a:rPr lang="pl-PL" sz="1800" dirty="0" smtClean="0">
                <a:solidFill>
                  <a:srgbClr val="FFC000"/>
                </a:solidFill>
              </a:rPr>
              <a:t>Ignacy Paderewski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4"/>
          </a:xfrm>
        </p:spPr>
        <p:txBody>
          <a:bodyPr/>
          <a:lstStyle/>
          <a:p>
            <a:pPr algn="ctr"/>
            <a:r>
              <a:rPr lang="pl-PL" u="sng" dirty="0" smtClean="0"/>
              <a:t>Uczniowie</a:t>
            </a:r>
            <a:r>
              <a:rPr lang="pl-PL" dirty="0" smtClean="0"/>
              <a:t> </a:t>
            </a:r>
            <a:r>
              <a:rPr lang="pl-PL" u="sng" dirty="0" smtClean="0"/>
              <a:t>wyróżnieni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u="sng" dirty="0" smtClean="0"/>
              <a:t>w</a:t>
            </a:r>
            <a:r>
              <a:rPr lang="pl-PL" dirty="0" smtClean="0"/>
              <a:t> </a:t>
            </a:r>
            <a:r>
              <a:rPr lang="pl-PL" u="sng" dirty="0" smtClean="0"/>
              <a:t>nauce</a:t>
            </a:r>
            <a:endParaRPr lang="pl-PL" u="sng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</a:t>
            </a:r>
            <a:br>
              <a:rPr lang="pl-PL" dirty="0" smtClean="0"/>
            </a:br>
            <a:r>
              <a:rPr lang="pl-PL" dirty="0" smtClean="0"/>
              <a:t>Vanessa Syposz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średnia ocen 5,58</a:t>
            </a:r>
            <a:br>
              <a:rPr lang="pl-PL" dirty="0" smtClean="0"/>
            </a:br>
            <a:r>
              <a:rPr lang="pl-PL" dirty="0" smtClean="0"/>
              <a:t> i wzorowe zachowanie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496" y="3789040"/>
            <a:ext cx="335621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135</Words>
  <Application>Microsoft Office PowerPoint</Application>
  <PresentationFormat>Pokaz na ekranie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Hol</vt:lpstr>
      <vt:lpstr>Klasa VB </vt:lpstr>
      <vt:lpstr>Slajd 2</vt:lpstr>
      <vt:lpstr>uczniowie</vt:lpstr>
      <vt:lpstr>Slajd 4</vt:lpstr>
      <vt:lpstr>Slajd 5</vt:lpstr>
      <vt:lpstr>Slajd 6</vt:lpstr>
      <vt:lpstr>„ Wiedza jest jedyną rzeczą, która wzbogaca, a której nikt nie może nikomu odebrać”.                       Ignacy Paderewski    </vt:lpstr>
      <vt:lpstr>Uczniowie wyróżnieni  w nauce</vt:lpstr>
      <vt:lpstr>   Vanessa Syposz     średnia ocen 5,58  i wzorowe zachowanie </vt:lpstr>
      <vt:lpstr> Miłosz Wojciuch  średnia ocen 5,08  i wzorowe zachowanie </vt:lpstr>
      <vt:lpstr>Małgorzata Brzezińska   średnia ocen 5,00   i wzorowe zachowanie </vt:lpstr>
      <vt:lpstr> Wojciech Tusz  średnia ocen  4,91  i wzorowe zachowanie </vt:lpstr>
      <vt:lpstr> Maja Stężalska  średnia ocen 4,75  i wzorowe zachowanie </vt:lpstr>
      <vt:lpstr>100% frekwencja  Daria Wczesna  </vt:lpstr>
      <vt:lpstr>Slajd 15</vt:lpstr>
      <vt:lpstr>   Kilka wydarzeń    z naszej klasy  </vt:lpstr>
      <vt:lpstr>Akcja „ Sprzątania świata” </vt:lpstr>
      <vt:lpstr> „ Bezpiecznie na drodze” </vt:lpstr>
      <vt:lpstr>WYCIECZKA KLASOWA DO OPOLA</vt:lpstr>
      <vt:lpstr>JASEŁKA 2020</vt:lpstr>
      <vt:lpstr> Składamy najserdeczniejsze podziękowania dla….</vt:lpstr>
      <vt:lpstr> Grona Pedagogicznego  Dziękujemy za wszystkie starania,  które wkładają Państwo  w nasze  wychowanie i edukację. Wierzymy, że ten wysiłek uczyni z nas ludzi mądrych i szlachetnych. Dziękujemy za codzienne, niezwykle trudne  i mozolne budowanie naszych wnętrz. Zdajemy sobie sprawę, że na efekty tej pracy trzeba będzie czekać długo i cierpliwie, ale przyjdzie czas, kiedy stanie się ona widoczna.                              </vt:lpstr>
      <vt:lpstr>   </vt:lpstr>
      <vt:lpstr> Kochani  Rodzice !  Dziś wielką wdzięczność czujemy, i z całego serca Wam dziękujemy za waszą cierpliwość i starania W czasach zdalnego nauczania.  Wspólne odrabianie lekcji,  za Wasze zmęczenie. Pragniemy  Wam podziękować,  że można zawsze na Was polegać, i o najlepszą edukuję zabiegać.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 klasy VB</dc:title>
  <dc:creator>ANDRZEJ GRZYBOWSKI</dc:creator>
  <cp:lastModifiedBy>ANDRZEJ GRZYBOWSKI</cp:lastModifiedBy>
  <cp:revision>38</cp:revision>
  <dcterms:created xsi:type="dcterms:W3CDTF">2020-06-22T21:00:03Z</dcterms:created>
  <dcterms:modified xsi:type="dcterms:W3CDTF">2020-06-24T21:11:22Z</dcterms:modified>
</cp:coreProperties>
</file>