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4" r:id="rId3"/>
    <p:sldId id="275" r:id="rId4"/>
    <p:sldId id="276" r:id="rId5"/>
    <p:sldId id="278" r:id="rId6"/>
    <p:sldId id="279" r:id="rId7"/>
    <p:sldId id="260" r:id="rId8"/>
    <p:sldId id="282" r:id="rId9"/>
    <p:sldId id="261" r:id="rId10"/>
    <p:sldId id="262" r:id="rId11"/>
    <p:sldId id="281" r:id="rId12"/>
    <p:sldId id="263" r:id="rId13"/>
    <p:sldId id="264" r:id="rId14"/>
    <p:sldId id="285" r:id="rId15"/>
    <p:sldId id="268" r:id="rId16"/>
    <p:sldId id="273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53ADB-2925-4B00-A567-FDE6DAD7D079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F91C0-DEDA-4727-BC95-91FA36EA61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28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09BB-7826-49EC-A13F-034E244DC1F7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03-9E7A-4D23-82AB-445D76AF33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238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09BB-7826-49EC-A13F-034E244DC1F7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03-9E7A-4D23-82AB-445D76AF33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26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09BB-7826-49EC-A13F-034E244DC1F7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03-9E7A-4D23-82AB-445D76AF33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757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71CFD71-CCCE-4992-985D-8B940F6D9B6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3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09BB-7826-49EC-A13F-034E244DC1F7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03-9E7A-4D23-82AB-445D76AF33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99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09BB-7826-49EC-A13F-034E244DC1F7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03-9E7A-4D23-82AB-445D76AF33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03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09BB-7826-49EC-A13F-034E244DC1F7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03-9E7A-4D23-82AB-445D76AF33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492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09BB-7826-49EC-A13F-034E244DC1F7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03-9E7A-4D23-82AB-445D76AF33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109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09BB-7826-49EC-A13F-034E244DC1F7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03-9E7A-4D23-82AB-445D76AF33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78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09BB-7826-49EC-A13F-034E244DC1F7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03-9E7A-4D23-82AB-445D76AF33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109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09BB-7826-49EC-A13F-034E244DC1F7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03-9E7A-4D23-82AB-445D76AF33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935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09BB-7826-49EC-A13F-034E244DC1F7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303-9E7A-4D23-82AB-445D76AF33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872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09BB-7826-49EC-A13F-034E244DC1F7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ED303-9E7A-4D23-82AB-445D76AF33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459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Temat: </a:t>
            </a:r>
            <a:r>
              <a:rPr lang="pl-PL" b="1" dirty="0" smtClean="0"/>
              <a:t>Czym jest stres?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438620" y="2878574"/>
            <a:ext cx="11118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600" b="1" dirty="0"/>
              <a:t>Zajęcia podnoszące kompetencje emocjonalno-społeczne</a:t>
            </a:r>
          </a:p>
        </p:txBody>
      </p:sp>
    </p:spTree>
    <p:extLst>
      <p:ext uri="{BB962C8B-B14F-4D97-AF65-F5344CB8AC3E}">
        <p14:creationId xmlns:p14="http://schemas.microsoft.com/office/powerpoint/2010/main" val="11563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>Wpływ </a:t>
            </a:r>
            <a:r>
              <a:rPr lang="pl-PL" b="1" dirty="0"/>
              <a:t>stresu na funkcjonowanie jednostki: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881158" y="2500307"/>
            <a:ext cx="8229600" cy="4525963"/>
          </a:xfrm>
        </p:spPr>
        <p:txBody>
          <a:bodyPr/>
          <a:lstStyle/>
          <a:p>
            <a:r>
              <a:rPr lang="pl-PL" b="1" i="1" dirty="0" smtClean="0"/>
              <a:t>PSYCHIKA W STRESIE</a:t>
            </a:r>
          </a:p>
          <a:p>
            <a:r>
              <a:rPr lang="pl-PL" b="1" i="1" dirty="0" smtClean="0"/>
              <a:t>ORGANIZM W STRESIE</a:t>
            </a:r>
            <a:endParaRPr lang="pl-PL" dirty="0" smtClean="0"/>
          </a:p>
          <a:p>
            <a:pPr>
              <a:buNone/>
            </a:pP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39567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Psychika w Stresie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buFont typeface="Wingdings"/>
              <a:buChar char=""/>
              <a:defRPr/>
            </a:pPr>
            <a:r>
              <a:rPr lang="pl-PL" dirty="0" smtClean="0"/>
              <a:t>NIEMOŻNOŚĆ SKUPIENIA UWAGI (przy silnych bodźcach)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pl-PL" dirty="0" smtClean="0"/>
              <a:t>Trudności ze swobodnym wypowiadaniem się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pl-PL" dirty="0" smtClean="0"/>
              <a:t>Problemy z pamięcią</a:t>
            </a:r>
          </a:p>
          <a:p>
            <a:pPr marL="274320" indent="-274320">
              <a:buNone/>
              <a:defRPr/>
            </a:pPr>
            <a:endParaRPr lang="pl-PL" dirty="0" smtClean="0"/>
          </a:p>
          <a:p>
            <a:pPr marL="274320" indent="-274320">
              <a:buNone/>
              <a:defRPr/>
            </a:pPr>
            <a:r>
              <a:rPr lang="pl-PL" dirty="0" smtClean="0"/>
              <a:t>ALE TEŻ! :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pl-PL" dirty="0" smtClean="0"/>
              <a:t>Zmniejszenie czucia bólu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pl-PL" dirty="0" smtClean="0"/>
              <a:t>Zwiększenie chwilowej percepcji wzrokowej i słuchowej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pl-PL" dirty="0" smtClean="0"/>
              <a:t>Polepszenie pamięci i zdolności poznawczych(przy mniej nasilonym stresie)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pl-PL" dirty="0" smtClean="0"/>
              <a:t>Zwiększenie ogólnej krótkotrwałej wydolności organizmu</a:t>
            </a:r>
          </a:p>
          <a:p>
            <a:pPr marL="274320" indent="-274320">
              <a:buFont typeface="Wingdings"/>
              <a:buChar char=""/>
              <a:defRPr/>
            </a:pPr>
            <a:endParaRPr lang="pl-PL" dirty="0" smtClean="0"/>
          </a:p>
          <a:p>
            <a:pPr marL="274320" indent="-274320">
              <a:buFont typeface="Wingdings"/>
              <a:buChar char=""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4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1524000" y="473075"/>
          <a:ext cx="9828584" cy="6862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Obraz - mapa bitowa" r:id="rId3" imgW="11323810" imgH="7904762" progId="PBrush">
                  <p:embed/>
                </p:oleObj>
              </mc:Choice>
              <mc:Fallback>
                <p:oleObj name="Obraz - mapa bitowa" r:id="rId3" imgW="11323810" imgH="7904762" progId="PBrush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73075"/>
                        <a:ext cx="9828584" cy="68629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200400" y="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sz="360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i="1"/>
              <a:t>REAKCJA CIAŁA NA STRES</a:t>
            </a:r>
          </a:p>
        </p:txBody>
      </p:sp>
    </p:spTree>
    <p:extLst>
      <p:ext uri="{BB962C8B-B14F-4D97-AF65-F5344CB8AC3E}">
        <p14:creationId xmlns:p14="http://schemas.microsoft.com/office/powerpoint/2010/main" val="24294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96752"/>
            <a:ext cx="91440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81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OBJAWY – stres długotrwały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2024034" y="1984248"/>
            <a:ext cx="7467600" cy="4873752"/>
          </a:xfrm>
        </p:spPr>
        <p:txBody>
          <a:bodyPr/>
          <a:lstStyle/>
          <a:p>
            <a:r>
              <a:rPr lang="pl-PL" dirty="0" smtClean="0"/>
              <a:t>Nadmierne Napięcie Mięśniowe</a:t>
            </a:r>
          </a:p>
          <a:p>
            <a:r>
              <a:rPr lang="pl-PL" b="1" dirty="0" smtClean="0"/>
              <a:t>Nadmierne odczuwanie </a:t>
            </a:r>
            <a:r>
              <a:rPr lang="pl-PL" b="1" dirty="0" smtClean="0">
                <a:solidFill>
                  <a:srgbClr val="002060"/>
                </a:solidFill>
              </a:rPr>
              <a:t>zimna</a:t>
            </a:r>
            <a:r>
              <a:rPr lang="pl-PL" b="1" dirty="0" smtClean="0"/>
              <a:t> i </a:t>
            </a:r>
            <a:r>
              <a:rPr lang="pl-PL" b="1" dirty="0" smtClean="0">
                <a:solidFill>
                  <a:srgbClr val="C00000"/>
                </a:solidFill>
              </a:rPr>
              <a:t>ciepła</a:t>
            </a:r>
          </a:p>
          <a:p>
            <a:r>
              <a:rPr lang="pl-PL" dirty="0" smtClean="0"/>
              <a:t>NIEMOŻNOŚĆ SKUPIENIA UWAGI</a:t>
            </a:r>
          </a:p>
          <a:p>
            <a:r>
              <a:rPr lang="pl-PL" dirty="0" smtClean="0"/>
              <a:t>NADMIERNE POCENIE SIĘ</a:t>
            </a:r>
          </a:p>
          <a:p>
            <a:r>
              <a:rPr lang="pl-PL" dirty="0" smtClean="0"/>
              <a:t>PRZEMĘCZENIE</a:t>
            </a:r>
          </a:p>
          <a:p>
            <a:r>
              <a:rPr lang="pl-PL" b="1" dirty="0" smtClean="0"/>
              <a:t>Ból Brzucha i okolic serca</a:t>
            </a:r>
          </a:p>
          <a:p>
            <a:r>
              <a:rPr lang="pl-PL" b="1" dirty="0" smtClean="0"/>
              <a:t>Drżenie rąk a następnie całego ciała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b="1" dirty="0" smtClean="0">
              <a:solidFill>
                <a:srgbClr val="C0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7467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 smtClean="0"/>
              <a:t>Dlaczego się stresujemy?</a:t>
            </a:r>
            <a:endParaRPr lang="pl-PL" altLang="pl-PL" dirty="0"/>
          </a:p>
        </p:txBody>
      </p:sp>
      <p:pic>
        <p:nvPicPr>
          <p:cNvPr id="1026" name="Picture 2" descr="Znalezione obrazy dla zapytania jaskiniowiec m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155" y="2283018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56224" y="2613268"/>
            <a:ext cx="4621703" cy="308414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3375" indent="-3333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/>
              <a:t>Dlaczego stres jest dobry, i co z tym wspólnego ma jaskiniowiec?</a:t>
            </a:r>
          </a:p>
          <a:p>
            <a:pPr marL="333375" indent="-3333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pl-PL" sz="2000" dirty="0"/>
              <a:t>Stres umożliwia przetrwanie!</a:t>
            </a:r>
          </a:p>
          <a:p>
            <a:pPr marL="673894" indent="-3333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pl-PL" sz="2000" dirty="0"/>
              <a:t>Motywuje</a:t>
            </a:r>
          </a:p>
          <a:p>
            <a:pPr marL="673894" indent="-3333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pl-PL" sz="2000" dirty="0"/>
              <a:t>Pobudza do działania</a:t>
            </a:r>
          </a:p>
          <a:p>
            <a:pPr marL="673894" indent="-3333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pl-PL" sz="2000" dirty="0"/>
              <a:t>Poprawia wydajność</a:t>
            </a:r>
          </a:p>
          <a:p>
            <a:pPr marL="333375" indent="-3333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pl-PL" sz="1650" dirty="0"/>
          </a:p>
        </p:txBody>
      </p:sp>
    </p:spTree>
    <p:extLst>
      <p:ext uri="{BB962C8B-B14F-4D97-AF65-F5344CB8AC3E}">
        <p14:creationId xmlns:p14="http://schemas.microsoft.com/office/powerpoint/2010/main" val="34179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Dziękuję za uwagę.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110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Czym jest stres ?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3200" dirty="0"/>
              <a:t>Stres jest podstawowym elementem rozwoju człowieka. </a:t>
            </a:r>
          </a:p>
          <a:p>
            <a:pPr algn="ctr">
              <a:buNone/>
            </a:pPr>
            <a:endParaRPr lang="pl-PL" sz="3200" dirty="0"/>
          </a:p>
          <a:p>
            <a:pPr algn="ctr">
              <a:buNone/>
            </a:pPr>
            <a:r>
              <a:rPr lang="pl-PL" sz="3200" dirty="0"/>
              <a:t>Pozwala przetrwać sytuacje niezwykłe i niebezpieczne.</a:t>
            </a:r>
          </a:p>
          <a:p>
            <a:pPr algn="ctr">
              <a:buNone/>
            </a:pPr>
            <a:endParaRPr lang="pl-PL" sz="3200" dirty="0"/>
          </a:p>
          <a:p>
            <a:pPr algn="ctr">
              <a:buNone/>
            </a:pPr>
            <a:r>
              <a:rPr lang="pl-PL" sz="3200" dirty="0"/>
              <a:t>Stres zwiększa możliwości radzenia sobie z wymaganiami danej sytuacji. </a:t>
            </a:r>
          </a:p>
        </p:txBody>
      </p:sp>
    </p:spTree>
    <p:extLst>
      <p:ext uri="{BB962C8B-B14F-4D97-AF65-F5344CB8AC3E}">
        <p14:creationId xmlns:p14="http://schemas.microsoft.com/office/powerpoint/2010/main" val="385852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2800" b="1" dirty="0"/>
              <a:t>CZYM JEST STRES ? </a:t>
            </a:r>
            <a:endParaRPr lang="pl-PL" dirty="0"/>
          </a:p>
        </p:txBody>
      </p:sp>
      <p:sp>
        <p:nvSpPr>
          <p:cNvPr id="16387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66910" y="2357430"/>
            <a:ext cx="7467600" cy="15430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l-PL" sz="4000" b="1" dirty="0">
                <a:solidFill>
                  <a:srgbClr val="C00000"/>
                </a:solidFill>
              </a:rPr>
              <a:t>STRES JEST ZAZWYCZAJ REAKCJĄ POZYTYWNĄ </a:t>
            </a:r>
          </a:p>
        </p:txBody>
      </p:sp>
      <p:sp>
        <p:nvSpPr>
          <p:cNvPr id="16388" name="pole tekstowe 3"/>
          <p:cNvSpPr txBox="1">
            <a:spLocks noChangeArrowheads="1"/>
          </p:cNvSpPr>
          <p:nvPr/>
        </p:nvSpPr>
        <p:spPr bwMode="auto">
          <a:xfrm>
            <a:off x="2452688" y="4071938"/>
            <a:ext cx="7143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 dirty="0">
                <a:latin typeface="Century Schoolbook" pitchFamily="18" charset="0"/>
              </a:rPr>
              <a:t>JEDYNIE STRES DŁUGOTRWAŁY        I NIEADEKWATNY DO SYTUACJI JEST ZJAWIASKIEM SZKODLIWYM</a:t>
            </a:r>
          </a:p>
          <a:p>
            <a:pPr algn="ctr"/>
            <a:endParaRPr lang="pl-PL" sz="2800" b="1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pl-PL" dirty="0" smtClean="0"/>
          </a:p>
          <a:p>
            <a:pPr algn="ctr" eaLnBrk="1" hangingPunct="1">
              <a:buFontTx/>
              <a:buNone/>
            </a:pPr>
            <a:endParaRPr lang="pl-PL" dirty="0" smtClean="0"/>
          </a:p>
          <a:p>
            <a:pPr algn="ctr" eaLnBrk="1" hangingPunct="1">
              <a:buFontTx/>
              <a:buNone/>
            </a:pPr>
            <a:r>
              <a:rPr lang="pl-PL" dirty="0" smtClean="0"/>
              <a:t>Termin „</a:t>
            </a:r>
            <a:r>
              <a:rPr lang="pl-PL" i="1" dirty="0" smtClean="0"/>
              <a:t>Stres”</a:t>
            </a:r>
            <a:r>
              <a:rPr lang="pl-PL" dirty="0" smtClean="0"/>
              <a:t> pochodzi z fizyki,                                                                                      w</a:t>
            </a:r>
          </a:p>
          <a:p>
            <a:pPr algn="ctr" eaLnBrk="1" hangingPunct="1">
              <a:buFontTx/>
              <a:buNone/>
            </a:pPr>
            <a:r>
              <a:rPr lang="pl-PL" dirty="0" smtClean="0"/>
              <a:t>której określa się nim różnego typu napięcia, naciski i siły ,które działają na system.</a:t>
            </a:r>
          </a:p>
          <a:p>
            <a:pPr algn="ctr" eaLnBrk="1" hangingPunct="1">
              <a:buFontTx/>
              <a:buNone/>
            </a:pPr>
            <a:endParaRPr lang="pl-PL" dirty="0" smtClean="0"/>
          </a:p>
          <a:p>
            <a:pPr algn="ctr" eaLnBrk="1" hangingPunct="1">
              <a:buFontTx/>
              <a:buNone/>
            </a:pPr>
            <a:r>
              <a:rPr lang="pl-PL" dirty="0" smtClean="0"/>
              <a:t>Do nauk o zdrowiu wprowadził go Hans </a:t>
            </a:r>
            <a:r>
              <a:rPr lang="pl-PL" dirty="0" err="1" smtClean="0"/>
              <a:t>Selye</a:t>
            </a:r>
            <a:r>
              <a:rPr lang="pl-P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398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dirty="0" smtClean="0">
                <a:solidFill>
                  <a:srgbClr val="FF0000"/>
                </a:solidFill>
              </a:rPr>
              <a:t>DEFINICJE :</a:t>
            </a:r>
          </a:p>
          <a:p>
            <a:pPr eaLnBrk="1" hangingPunct="1"/>
            <a:endParaRPr lang="pl-PL" i="1" dirty="0" smtClean="0"/>
          </a:p>
          <a:p>
            <a:pPr eaLnBrk="1" hangingPunct="1"/>
            <a:r>
              <a:rPr lang="pl-PL" i="1" dirty="0" smtClean="0"/>
              <a:t>Stres </a:t>
            </a:r>
            <a:r>
              <a:rPr lang="pl-PL" dirty="0" smtClean="0"/>
              <a:t>jest definiowany w psychologii jako dynamiczna reakcja adaptacyjna pomiędzy możliwościami jednostki, a wymogami sytuacji(</a:t>
            </a:r>
            <a:r>
              <a:rPr lang="pl-PL" i="1" dirty="0" smtClean="0"/>
              <a:t>stresorem</a:t>
            </a:r>
            <a:r>
              <a:rPr lang="pl-PL" dirty="0" smtClean="0"/>
              <a:t>), charakteryzująca się brakiem równowagi. Podejmowanie zachowań zaradczych jest próbą przywrócenia równowagi.</a:t>
            </a:r>
            <a:endParaRPr lang="pl-PL" i="1" dirty="0" smtClean="0"/>
          </a:p>
        </p:txBody>
      </p:sp>
    </p:spTree>
    <p:extLst>
      <p:ext uri="{BB962C8B-B14F-4D97-AF65-F5344CB8AC3E}">
        <p14:creationId xmlns:p14="http://schemas.microsoft.com/office/powerpoint/2010/main" val="299331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dirty="0" smtClean="0">
                <a:solidFill>
                  <a:srgbClr val="FF0000"/>
                </a:solidFill>
              </a:rPr>
              <a:t>DEFINICJE :</a:t>
            </a:r>
          </a:p>
          <a:p>
            <a:pPr eaLnBrk="1" hangingPunct="1"/>
            <a:endParaRPr lang="pl-PL" i="1" dirty="0" smtClean="0"/>
          </a:p>
          <a:p>
            <a:pPr eaLnBrk="1" hangingPunct="1"/>
            <a:r>
              <a:rPr lang="pl-PL" i="1" dirty="0" smtClean="0"/>
              <a:t>Stres</a:t>
            </a:r>
            <a:r>
              <a:rPr lang="pl-PL" dirty="0" smtClean="0"/>
              <a:t>(w medycynie) jest zaburzeniem homeostazy spowodowanym czynnikiem fizycznym lub psychologicznym. Czynnikami wywołującymi stres mogą być czynniki umysłowe, fizjologiczne, anatomiczne lub fizyczne.</a:t>
            </a:r>
            <a:endParaRPr lang="pl-PL" i="1" dirty="0" smtClean="0"/>
          </a:p>
        </p:txBody>
      </p:sp>
    </p:spTree>
    <p:extLst>
      <p:ext uri="{BB962C8B-B14F-4D97-AF65-F5344CB8AC3E}">
        <p14:creationId xmlns:p14="http://schemas.microsoft.com/office/powerpoint/2010/main" val="19060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524000" y="404813"/>
            <a:ext cx="8229600" cy="4525962"/>
          </a:xfrm>
        </p:spPr>
        <p:txBody>
          <a:bodyPr/>
          <a:lstStyle/>
          <a:p>
            <a:r>
              <a:rPr lang="pl-PL" dirty="0"/>
              <a:t>Stres to nasza reakcja na bodziec pochodzący ze świata zewnętrznego, który wymaga z naszej strony podjęcia jakiś działań, reakcji. Należy pamiętać, że zdenerwowanie to nasza własna reakcja na bodziec. Zatem w znacznej mierze uzależniona jest ona od nas. Bodziec pozostaje poza naszym wpływem, ale nasza reakcja już nie. Zatem stres możemy kontrolować.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362450"/>
            <a:ext cx="31242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4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2642758" y="1357160"/>
            <a:ext cx="6172200" cy="1894362"/>
          </a:xfrm>
        </p:spPr>
        <p:txBody>
          <a:bodyPr>
            <a:normAutofit/>
          </a:bodyPr>
          <a:lstStyle/>
          <a:p>
            <a:r>
              <a:rPr lang="pl-PL" sz="4400" dirty="0">
                <a:solidFill>
                  <a:srgbClr val="C00000"/>
                </a:solidFill>
              </a:rPr>
              <a:t>      </a:t>
            </a:r>
            <a:r>
              <a:rPr lang="pl-PL" sz="4400" b="1" dirty="0">
                <a:solidFill>
                  <a:srgbClr val="C00000"/>
                </a:solidFill>
              </a:rPr>
              <a:t>Rodzaje stresu</a:t>
            </a:r>
          </a:p>
        </p:txBody>
      </p:sp>
    </p:spTree>
    <p:extLst>
      <p:ext uri="{BB962C8B-B14F-4D97-AF65-F5344CB8AC3E}">
        <p14:creationId xmlns:p14="http://schemas.microsoft.com/office/powerpoint/2010/main" val="6402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67240" y="214290"/>
            <a:ext cx="2471726" cy="1143000"/>
          </a:xfrm>
        </p:spPr>
        <p:txBody>
          <a:bodyPr>
            <a:normAutofit/>
          </a:bodyPr>
          <a:lstStyle/>
          <a:p>
            <a:r>
              <a:rPr lang="pl-PL" sz="6000" b="1" dirty="0">
                <a:solidFill>
                  <a:srgbClr val="C00000"/>
                </a:solidFill>
              </a:rPr>
              <a:t>Stres</a:t>
            </a:r>
          </a:p>
        </p:txBody>
      </p:sp>
      <p:sp>
        <p:nvSpPr>
          <p:cNvPr id="107533" name="Rectangle 1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09720" y="2286000"/>
            <a:ext cx="3657600" cy="4572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l-PL" dirty="0"/>
              <a:t>Krótkotrwały</a:t>
            </a:r>
          </a:p>
          <a:p>
            <a:pPr algn="ctr">
              <a:buFont typeface="Wingdings" pitchFamily="2" charset="2"/>
              <a:buNone/>
            </a:pPr>
            <a:r>
              <a:rPr lang="pl-PL" dirty="0"/>
              <a:t>(</a:t>
            </a:r>
            <a:r>
              <a:rPr lang="pl-PL" dirty="0" err="1"/>
              <a:t>eustres</a:t>
            </a:r>
            <a:r>
              <a:rPr lang="pl-PL" dirty="0"/>
              <a:t>)</a:t>
            </a:r>
          </a:p>
        </p:txBody>
      </p:sp>
      <p:sp>
        <p:nvSpPr>
          <p:cNvPr id="107534" name="Rectangle 1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310314" y="2286000"/>
            <a:ext cx="3657600" cy="4572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l-PL" dirty="0"/>
              <a:t>Przewlekły</a:t>
            </a:r>
          </a:p>
          <a:p>
            <a:pPr algn="ctr">
              <a:buFont typeface="Wingdings" pitchFamily="2" charset="2"/>
              <a:buNone/>
            </a:pPr>
            <a:r>
              <a:rPr lang="pl-PL" dirty="0"/>
              <a:t>(</a:t>
            </a:r>
            <a:r>
              <a:rPr lang="pl-PL" dirty="0" err="1"/>
              <a:t>dystres</a:t>
            </a:r>
            <a:r>
              <a:rPr lang="pl-PL" dirty="0"/>
              <a:t>)</a:t>
            </a:r>
          </a:p>
        </p:txBody>
      </p:sp>
      <p:cxnSp>
        <p:nvCxnSpPr>
          <p:cNvPr id="45" name="Łącznik prosty ze strzałką 44"/>
          <p:cNvCxnSpPr/>
          <p:nvPr/>
        </p:nvCxnSpPr>
        <p:spPr>
          <a:xfrm rot="16200000" flipH="1">
            <a:off x="7024694" y="1357298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 rot="5400000">
            <a:off x="3774265" y="1321579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3829050"/>
            <a:ext cx="31242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353</Words>
  <Application>Microsoft Office PowerPoint</Application>
  <PresentationFormat>Panoramiczny</PresentationFormat>
  <Paragraphs>63</Paragraphs>
  <Slides>16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Schoolbook</vt:lpstr>
      <vt:lpstr>Wingdings</vt:lpstr>
      <vt:lpstr>Motyw pakietu Office</vt:lpstr>
      <vt:lpstr>Obraz - mapa bitowa</vt:lpstr>
      <vt:lpstr> </vt:lpstr>
      <vt:lpstr>Czym jest stres ?</vt:lpstr>
      <vt:lpstr>CZYM JEST STRES ? </vt:lpstr>
      <vt:lpstr>Prezentacja programu PowerPoint</vt:lpstr>
      <vt:lpstr>Prezentacja programu PowerPoint</vt:lpstr>
      <vt:lpstr>Prezentacja programu PowerPoint</vt:lpstr>
      <vt:lpstr>Prezentacja programu PowerPoint</vt:lpstr>
      <vt:lpstr>      Rodzaje stresu</vt:lpstr>
      <vt:lpstr>Stres</vt:lpstr>
      <vt:lpstr>  Wpływ stresu na funkcjonowanie jednostki: </vt:lpstr>
      <vt:lpstr>Psychika w Stresie</vt:lpstr>
      <vt:lpstr>Prezentacja programu PowerPoint</vt:lpstr>
      <vt:lpstr>Prezentacja programu PowerPoint</vt:lpstr>
      <vt:lpstr>OBJAWY – stres długotrwały</vt:lpstr>
      <vt:lpstr>Dlaczego się stresujemy?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Admin</cp:lastModifiedBy>
  <cp:revision>6</cp:revision>
  <dcterms:created xsi:type="dcterms:W3CDTF">2020-04-26T20:53:04Z</dcterms:created>
  <dcterms:modified xsi:type="dcterms:W3CDTF">2020-05-22T08:27:16Z</dcterms:modified>
</cp:coreProperties>
</file>