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CEE8-FC70-4686-BDB9-25E209939B75}" type="datetimeFigureOut">
              <a:rPr lang="pl-PL" smtClean="0"/>
              <a:t>28.06.2021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70C37A8-A48A-4970-BFBB-5ACE27A94140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75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CEE8-FC70-4686-BDB9-25E209939B75}" type="datetimeFigureOut">
              <a:rPr lang="pl-PL" smtClean="0"/>
              <a:t>28.06.2021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37A8-A48A-4970-BFBB-5ACE27A94140}" type="slidenum">
              <a:rPr lang="pl-PL" smtClean="0"/>
              <a:t>‹#›</a:t>
            </a:fld>
            <a:endParaRPr lang="pl-P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37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CEE8-FC70-4686-BDB9-25E209939B75}" type="datetimeFigureOut">
              <a:rPr lang="pl-PL" smtClean="0"/>
              <a:t>28.06.2021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37A8-A48A-4970-BFBB-5ACE27A94140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02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CEE8-FC70-4686-BDB9-25E209939B75}" type="datetimeFigureOut">
              <a:rPr lang="pl-PL" smtClean="0"/>
              <a:t>28.06.2021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37A8-A48A-4970-BFBB-5ACE27A94140}" type="slidenum">
              <a:rPr lang="pl-PL" smtClean="0"/>
              <a:t>‹#›</a:t>
            </a:fld>
            <a:endParaRPr lang="pl-P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851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CEE8-FC70-4686-BDB9-25E209939B75}" type="datetimeFigureOut">
              <a:rPr lang="pl-PL" smtClean="0"/>
              <a:t>28.06.2021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37A8-A48A-4970-BFBB-5ACE27A94140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78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CEE8-FC70-4686-BDB9-25E209939B75}" type="datetimeFigureOut">
              <a:rPr lang="pl-PL" smtClean="0"/>
              <a:t>28.06.2021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37A8-A48A-4970-BFBB-5ACE27A94140}" type="slidenum">
              <a:rPr lang="pl-PL" smtClean="0"/>
              <a:t>‹#›</a:t>
            </a:fld>
            <a:endParaRPr lang="pl-P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57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CEE8-FC70-4686-BDB9-25E209939B75}" type="datetimeFigureOut">
              <a:rPr lang="pl-PL" smtClean="0"/>
              <a:t>28.06.2021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37A8-A48A-4970-BFBB-5ACE27A94140}" type="slidenum">
              <a:rPr lang="pl-PL" smtClean="0"/>
              <a:t>‹#›</a:t>
            </a:fld>
            <a:endParaRPr lang="pl-P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62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CEE8-FC70-4686-BDB9-25E209939B75}" type="datetimeFigureOut">
              <a:rPr lang="pl-PL" smtClean="0"/>
              <a:t>28.06.2021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37A8-A48A-4970-BFBB-5ACE27A94140}" type="slidenum">
              <a:rPr lang="pl-PL" smtClean="0"/>
              <a:t>‹#›</a:t>
            </a:fld>
            <a:endParaRPr lang="pl-P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41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CEE8-FC70-4686-BDB9-25E209939B75}" type="datetimeFigureOut">
              <a:rPr lang="pl-PL" smtClean="0"/>
              <a:t>28.06.2021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37A8-A48A-4970-BFBB-5ACE27A941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095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CEE8-FC70-4686-BDB9-25E209939B75}" type="datetimeFigureOut">
              <a:rPr lang="pl-PL" smtClean="0"/>
              <a:t>28.06.2021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37A8-A48A-4970-BFBB-5ACE27A94140}" type="slidenum">
              <a:rPr lang="pl-PL" smtClean="0"/>
              <a:t>‹#›</a:t>
            </a:fld>
            <a:endParaRPr lang="pl-P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20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CA6CEE8-FC70-4686-BDB9-25E209939B75}" type="datetimeFigureOut">
              <a:rPr lang="pl-PL" smtClean="0"/>
              <a:t>28.06.2021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37A8-A48A-4970-BFBB-5ACE27A94140}" type="slidenum">
              <a:rPr lang="pl-PL" smtClean="0"/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48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6CEE8-FC70-4686-BDB9-25E209939B75}" type="datetimeFigureOut">
              <a:rPr lang="pl-PL" smtClean="0"/>
              <a:t>28.06.2021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70C37A8-A48A-4970-BFBB-5ACE27A94140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31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120274" y="606690"/>
            <a:ext cx="402610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8800" b="1" cap="none" spc="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KLASA II</a:t>
            </a:r>
            <a:endParaRPr lang="pl-PL" sz="8800" b="1" cap="none" spc="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085375" y="3087993"/>
            <a:ext cx="9692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ŚWIECIE BAŚNI I BAJEK</a:t>
            </a:r>
            <a:endParaRPr lang="pl-PL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643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778" y="2665476"/>
            <a:ext cx="2791206" cy="3721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5" y="676656"/>
            <a:ext cx="2887218" cy="3849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400" y="1298448"/>
            <a:ext cx="2887218" cy="3849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" y="274320"/>
            <a:ext cx="2887218" cy="3849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5889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858" y="210311"/>
            <a:ext cx="3064400" cy="4085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76" y="2715768"/>
            <a:ext cx="2753487" cy="3671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953" y="137160"/>
            <a:ext cx="2533236" cy="4268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853" y="2615184"/>
            <a:ext cx="2993813" cy="4041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7234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0" y="3753897"/>
            <a:ext cx="3898392" cy="29237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56882" y="3262407"/>
            <a:ext cx="2948939" cy="3931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3277" y="-330280"/>
            <a:ext cx="3343418" cy="4457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551" y="241315"/>
            <a:ext cx="4953000" cy="3314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3577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63" y="401215"/>
            <a:ext cx="4472080" cy="5908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385" y="643811"/>
            <a:ext cx="3557189" cy="2369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949" y="3355520"/>
            <a:ext cx="4886835" cy="2843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516" y="761575"/>
            <a:ext cx="3223753" cy="2429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553498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Galeria</Template>
  <TotalTime>25</TotalTime>
  <Words>7</Words>
  <Application>Microsoft Office PowerPoint</Application>
  <PresentationFormat>Panoramiczny</PresentationFormat>
  <Paragraphs>2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Gallery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Karol Jary</dc:creator>
  <cp:lastModifiedBy>Karol Jary</cp:lastModifiedBy>
  <cp:revision>6</cp:revision>
  <dcterms:created xsi:type="dcterms:W3CDTF">2021-06-23T12:30:12Z</dcterms:created>
  <dcterms:modified xsi:type="dcterms:W3CDTF">2021-06-28T06:50:05Z</dcterms:modified>
</cp:coreProperties>
</file>