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71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61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6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5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51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81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30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84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9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DD29-D21C-4A24-8BD2-4260EB731C90}" type="datetimeFigureOut">
              <a:rPr lang="pl-PL" smtClean="0"/>
              <a:t>26.04.2021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4603-8E8B-4300-841E-3FC2093E80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77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4000"/>
    </mc:Choice>
    <mc:Fallback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8" y="406706"/>
            <a:ext cx="3185436" cy="212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813165" y="4837078"/>
            <a:ext cx="2816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KLASA IV</a:t>
            </a:r>
            <a:endParaRPr lang="pl-PL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48267" y="3166532"/>
            <a:ext cx="1031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Prezentujemy nasze ulubione książki</a:t>
            </a:r>
            <a:endParaRPr lang="pl-P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152" y="338328"/>
            <a:ext cx="4985324" cy="2581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48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0" y="395186"/>
            <a:ext cx="6240083" cy="6257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741359" y="6175613"/>
            <a:ext cx="111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NIKOLA K.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41" y="687512"/>
            <a:ext cx="3945039" cy="5672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7230448" y="5636117"/>
            <a:ext cx="102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ADAM B.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52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83" y="315708"/>
            <a:ext cx="4210301" cy="5957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632295" y="5903809"/>
            <a:ext cx="132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ESTERA O.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92" y="315708"/>
            <a:ext cx="4369266" cy="5593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6768013" y="5553122"/>
            <a:ext cx="174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WIKTORA Z.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32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5892" y="327544"/>
            <a:ext cx="6744362" cy="505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697127" y="501648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EMILKA M.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05" y="576707"/>
            <a:ext cx="4153436" cy="5300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0144927" y="5385816"/>
            <a:ext cx="152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MICHALINA 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803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4" y="261787"/>
            <a:ext cx="4373051" cy="5935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416854" y="5827870"/>
            <a:ext cx="13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KRYSTIAN B.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864" y="1075602"/>
            <a:ext cx="5724143" cy="3946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0276323" y="4538203"/>
            <a:ext cx="109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TOMEK Z.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13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53" y="954977"/>
            <a:ext cx="5895713" cy="4522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642616" y="5715000"/>
            <a:ext cx="13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ZUZANNA S.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24" y="772020"/>
            <a:ext cx="5150532" cy="4604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8951976" y="5715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MIŁOSZ 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71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4" y="576452"/>
            <a:ext cx="6479204" cy="4699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5439729" y="4906755"/>
            <a:ext cx="128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MARYSIA R.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57" y="310896"/>
            <a:ext cx="3997692" cy="5816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7306057" y="5276087"/>
            <a:ext cx="213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MARCEL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17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93" y="815340"/>
            <a:ext cx="7868603" cy="5268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 flipH="1">
            <a:off x="2980943" y="5568696"/>
            <a:ext cx="23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NATALKA 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523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4" y="363349"/>
            <a:ext cx="5188073" cy="5394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e tekstowe 2"/>
          <p:cNvSpPr txBox="1"/>
          <p:nvPr/>
        </p:nvSpPr>
        <p:spPr>
          <a:xfrm>
            <a:off x="5623560" y="585216"/>
            <a:ext cx="62544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Czytam, </a:t>
            </a:r>
            <a:r>
              <a:rPr lang="pl-PL" dirty="0"/>
              <a:t>bo wzbogaca to moje </a:t>
            </a:r>
            <a:r>
              <a:rPr lang="pl-PL" dirty="0" smtClean="0"/>
              <a:t>słownictwo - Adam </a:t>
            </a:r>
            <a:r>
              <a:rPr lang="pl-PL" dirty="0"/>
              <a:t>B</a:t>
            </a:r>
            <a:r>
              <a:rPr lang="pl-PL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czytać, bo </a:t>
            </a:r>
            <a:r>
              <a:rPr lang="pl-PL" dirty="0"/>
              <a:t>czytanie rozwija </a:t>
            </a:r>
            <a:r>
              <a:rPr lang="pl-PL" dirty="0" smtClean="0"/>
              <a:t>wyobraźnię – Zuzia s.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czytać, bo </a:t>
            </a:r>
            <a:r>
              <a:rPr lang="pl-PL" dirty="0"/>
              <a:t>książka rozwija moje </a:t>
            </a:r>
            <a:r>
              <a:rPr lang="pl-PL" dirty="0" smtClean="0"/>
              <a:t>umiejętności – Tomek Z.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czytać książki, bo dostarczają mi dużo </a:t>
            </a:r>
            <a:r>
              <a:rPr lang="pl-PL" dirty="0" smtClean="0"/>
              <a:t>informacji – Michalina D.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czytać, bo czytanie poprawia mi </a:t>
            </a:r>
            <a:r>
              <a:rPr lang="pl-PL" dirty="0" smtClean="0"/>
              <a:t>pamięć – Estera O.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Czytam, bo czytanie mnie uspokaja i </a:t>
            </a:r>
            <a:r>
              <a:rPr lang="pl-PL" dirty="0" smtClean="0"/>
              <a:t>wycisza – Wiktoria Z.</a:t>
            </a:r>
          </a:p>
          <a:p>
            <a:pPr marL="342900" indent="-342900">
              <a:buFontTx/>
              <a:buAutoNum type="arabicPeriod"/>
            </a:pPr>
            <a:r>
              <a:rPr lang="pl-PL" dirty="0" smtClean="0"/>
              <a:t>Czytam, </a:t>
            </a:r>
            <a:r>
              <a:rPr lang="pl-PL" dirty="0"/>
              <a:t>bo czytanie pogłębia moją </a:t>
            </a:r>
            <a:r>
              <a:rPr lang="pl-PL" dirty="0" smtClean="0"/>
              <a:t>wiedzę – Marcel R.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czytać, </a:t>
            </a:r>
            <a:r>
              <a:rPr lang="pl-PL" dirty="0"/>
              <a:t>bo czytanie odrywa mnie od </a:t>
            </a:r>
            <a:r>
              <a:rPr lang="pl-PL" dirty="0" smtClean="0"/>
              <a:t>codzienności – Emilka M.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czytać książki, bo są bardzo interesujące i ich czytanie sprawia mi wiele </a:t>
            </a:r>
            <a:r>
              <a:rPr lang="pl-PL" dirty="0" smtClean="0"/>
              <a:t>radości – Krystian B.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książki, </a:t>
            </a:r>
            <a:r>
              <a:rPr lang="pl-PL" dirty="0"/>
              <a:t>bo ich czytanie rozwija moja </a:t>
            </a:r>
            <a:r>
              <a:rPr lang="pl-PL" dirty="0" smtClean="0"/>
              <a:t>wyobraźnię – Miłosz S.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czytać, ponieważ </a:t>
            </a:r>
            <a:r>
              <a:rPr lang="pl-PL" dirty="0"/>
              <a:t>sprawia mi to </a:t>
            </a:r>
            <a:r>
              <a:rPr lang="pl-PL" dirty="0" smtClean="0"/>
              <a:t>radość – Nikola K.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czytać, bo </a:t>
            </a:r>
            <a:r>
              <a:rPr lang="pl-PL" dirty="0"/>
              <a:t>lepiej się </a:t>
            </a:r>
            <a:r>
              <a:rPr lang="pl-PL" dirty="0" smtClean="0"/>
              <a:t>rozwijam – Marysia R.</a:t>
            </a:r>
          </a:p>
          <a:p>
            <a:pPr marL="342900" indent="-342900">
              <a:buFontTx/>
              <a:buAutoNum type="arabicPeriod"/>
            </a:pPr>
            <a:r>
              <a:rPr lang="pl-PL" dirty="0"/>
              <a:t>Lubię </a:t>
            </a:r>
            <a:r>
              <a:rPr lang="pl-PL" dirty="0" smtClean="0"/>
              <a:t>czytać, </a:t>
            </a:r>
            <a:r>
              <a:rPr lang="pl-PL" dirty="0"/>
              <a:t>bo zdobywam </a:t>
            </a:r>
            <a:r>
              <a:rPr lang="pl-PL" dirty="0" smtClean="0"/>
              <a:t>wiedzę – Natalka K.</a:t>
            </a: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FontTx/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747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205</Words>
  <Application>Microsoft Office PowerPoint</Application>
  <PresentationFormat>Panoramiczny</PresentationFormat>
  <Paragraphs>41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Jary</dc:creator>
  <cp:lastModifiedBy>Karol Jary</cp:lastModifiedBy>
  <cp:revision>11</cp:revision>
  <dcterms:created xsi:type="dcterms:W3CDTF">2021-02-11T06:16:16Z</dcterms:created>
  <dcterms:modified xsi:type="dcterms:W3CDTF">2021-04-26T04:44:48Z</dcterms:modified>
</cp:coreProperties>
</file>