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5F6-8C90-441C-A72A-6BB974C9B363}" type="datetimeFigureOut">
              <a:rPr lang="pl-PL" smtClean="0"/>
              <a:t>22.06.2021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39A2-557E-4654-B429-983987FA3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6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5F6-8C90-441C-A72A-6BB974C9B363}" type="datetimeFigureOut">
              <a:rPr lang="pl-PL" smtClean="0"/>
              <a:t>22.06.2021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39A2-557E-4654-B429-983987FA3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9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5F6-8C90-441C-A72A-6BB974C9B363}" type="datetimeFigureOut">
              <a:rPr lang="pl-PL" smtClean="0"/>
              <a:t>22.06.2021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39A2-557E-4654-B429-983987FA3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1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5F6-8C90-441C-A72A-6BB974C9B363}" type="datetimeFigureOut">
              <a:rPr lang="pl-PL" smtClean="0"/>
              <a:t>22.06.2021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39A2-557E-4654-B429-983987FA3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43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5F6-8C90-441C-A72A-6BB974C9B363}" type="datetimeFigureOut">
              <a:rPr lang="pl-PL" smtClean="0"/>
              <a:t>22.06.2021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39A2-557E-4654-B429-983987FA3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2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5F6-8C90-441C-A72A-6BB974C9B363}" type="datetimeFigureOut">
              <a:rPr lang="pl-PL" smtClean="0"/>
              <a:t>22.06.2021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39A2-557E-4654-B429-983987FA3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6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5F6-8C90-441C-A72A-6BB974C9B363}" type="datetimeFigureOut">
              <a:rPr lang="pl-PL" smtClean="0"/>
              <a:t>22.06.2021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39A2-557E-4654-B429-983987FA3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18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5F6-8C90-441C-A72A-6BB974C9B363}" type="datetimeFigureOut">
              <a:rPr lang="pl-PL" smtClean="0"/>
              <a:t>22.06.2021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39A2-557E-4654-B429-983987FA3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58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5F6-8C90-441C-A72A-6BB974C9B363}" type="datetimeFigureOut">
              <a:rPr lang="pl-PL" smtClean="0"/>
              <a:t>22.06.2021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39A2-557E-4654-B429-983987FA3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27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5F6-8C90-441C-A72A-6BB974C9B363}" type="datetimeFigureOut">
              <a:rPr lang="pl-PL" smtClean="0"/>
              <a:t>22.06.2021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39A2-557E-4654-B429-983987FA3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00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5F6-8C90-441C-A72A-6BB974C9B363}" type="datetimeFigureOut">
              <a:rPr lang="pl-PL" smtClean="0"/>
              <a:t>22.06.2021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39A2-557E-4654-B429-983987FA3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83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05F6-8C90-441C-A72A-6BB974C9B363}" type="datetimeFigureOut">
              <a:rPr lang="pl-PL" smtClean="0"/>
              <a:t>22.06.2021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39A2-557E-4654-B429-983987FA3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89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5680" y="691967"/>
            <a:ext cx="108155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SZLAKIEM POLSKICH STOLIC</a:t>
            </a:r>
            <a:endParaRPr lang="pl-PL" sz="7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780699" y="2967335"/>
            <a:ext cx="2630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KLASA III</a:t>
            </a:r>
            <a:endParaRPr lang="pl-P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77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93" y="512064"/>
            <a:ext cx="4909691" cy="5516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824" y="1108779"/>
            <a:ext cx="6130117" cy="4239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17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1" y="703517"/>
            <a:ext cx="4880758" cy="3421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721" y="1203997"/>
            <a:ext cx="6709070" cy="4697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26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7" y="368523"/>
            <a:ext cx="5468835" cy="3803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935" y="1940267"/>
            <a:ext cx="6170055" cy="4294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7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21" y="299839"/>
            <a:ext cx="5738274" cy="3986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262" y="2453766"/>
            <a:ext cx="5635683" cy="3830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03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20" y="292608"/>
            <a:ext cx="5751004" cy="3894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018" y="2061604"/>
            <a:ext cx="5667647" cy="4062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42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78" y="301752"/>
            <a:ext cx="5297555" cy="3624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752" y="2034973"/>
            <a:ext cx="6047074" cy="4153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41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59" y="365759"/>
            <a:ext cx="8496392" cy="6099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02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7064" y="414668"/>
            <a:ext cx="4848441" cy="3636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7142" y="414668"/>
            <a:ext cx="4564912" cy="3423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55950" y="3099386"/>
            <a:ext cx="4068727" cy="3051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53313" y="2633328"/>
            <a:ext cx="3274830" cy="4366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5565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Panoramiczny</PresentationFormat>
  <Paragraphs>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 Jary</dc:creator>
  <cp:lastModifiedBy>Karol Jary</cp:lastModifiedBy>
  <cp:revision>3</cp:revision>
  <dcterms:created xsi:type="dcterms:W3CDTF">2021-06-22T14:10:47Z</dcterms:created>
  <dcterms:modified xsi:type="dcterms:W3CDTF">2021-06-22T14:21:49Z</dcterms:modified>
</cp:coreProperties>
</file>